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6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11" r:id="rId2"/>
    <p:sldId id="350" r:id="rId3"/>
    <p:sldId id="258" r:id="rId4"/>
    <p:sldId id="322" r:id="rId5"/>
    <p:sldId id="344" r:id="rId6"/>
    <p:sldId id="297" r:id="rId7"/>
    <p:sldId id="349" r:id="rId8"/>
    <p:sldId id="314" r:id="rId9"/>
    <p:sldId id="332" r:id="rId10"/>
    <p:sldId id="333" r:id="rId11"/>
    <p:sldId id="336" r:id="rId12"/>
    <p:sldId id="337" r:id="rId13"/>
    <p:sldId id="338" r:id="rId14"/>
    <p:sldId id="339" r:id="rId15"/>
    <p:sldId id="340" r:id="rId16"/>
    <p:sldId id="341" r:id="rId17"/>
    <p:sldId id="342" r:id="rId18"/>
    <p:sldId id="343" r:id="rId19"/>
    <p:sldId id="283" r:id="rId20"/>
  </p:sldIdLst>
  <p:sldSz cx="15125700" cy="10693400"/>
  <p:notesSz cx="15125700" cy="10693400"/>
  <p:embeddedFontLst>
    <p:embeddedFont>
      <p:font typeface="Apercu" panose="02000506040000020004" pitchFamily="2" charset="77"/>
      <p:regular r:id="rId21"/>
      <p:bold r:id="rId22"/>
      <p: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Univers" panose="020B0503020202020204" pitchFamily="34" charset="0"/>
      <p:regular r:id="rId28"/>
      <p:bold r:id="rId29"/>
    </p:embeddedFont>
    <p:embeddedFont>
      <p:font typeface="Univers Light" panose="020F0302020204030204" pitchFamily="34" charset="0"/>
      <p:regular r:id="rId30"/>
    </p:embeddedFont>
    <p:embeddedFont>
      <p:font typeface="Univers LT Std 55" panose="020B0603020202020204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703A4F"/>
    <a:srgbClr val="B3A2C7"/>
    <a:srgbClr val="467486"/>
    <a:srgbClr val="D6A580"/>
    <a:srgbClr val="823E4E"/>
    <a:srgbClr val="DFB89B"/>
    <a:srgbClr val="745D5E"/>
    <a:srgbClr val="F47B20"/>
    <a:srgbClr val="CF83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138" autoAdjust="0"/>
    <p:restoredTop sz="94286" autoAdjust="0"/>
  </p:normalViewPr>
  <p:slideViewPr>
    <p:cSldViewPr>
      <p:cViewPr varScale="1">
        <p:scale>
          <a:sx n="77" d="100"/>
          <a:sy n="77" d="100"/>
        </p:scale>
        <p:origin x="1200" y="20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7213" y="3314954"/>
            <a:ext cx="6428422" cy="22456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4427" y="5988304"/>
            <a:ext cx="5293995" cy="2673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700" b="1" i="0">
                <a:solidFill>
                  <a:srgbClr val="E5B5AA"/>
                </a:solidFill>
                <a:latin typeface="Univers"/>
                <a:cs typeface="Univers"/>
              </a:defRPr>
            </a:lvl1pPr>
          </a:lstStyle>
          <a:p>
            <a:pPr marL="12700">
              <a:spcBef>
                <a:spcPts val="55"/>
              </a:spcBef>
            </a:pPr>
            <a:r>
              <a:rPr lang="en-US" dirty="0">
                <a:latin typeface="Univers LT Std 55" panose="020B0603020202020204" pitchFamily="34" charset="0"/>
              </a:rPr>
              <a:t>© </a:t>
            </a:r>
            <a:r>
              <a:rPr lang="en-US" spc="355" dirty="0">
                <a:latin typeface="Univers LT Std 55" panose="020B0603020202020204" pitchFamily="34" charset="0"/>
              </a:rPr>
              <a:t>CONFIDENTIAL </a:t>
            </a:r>
            <a:r>
              <a:rPr lang="en-US" spc="325" dirty="0">
                <a:latin typeface="Univers LT Std 55" panose="020B0603020202020204" pitchFamily="34" charset="0"/>
              </a:rPr>
              <a:t>SASI</a:t>
            </a:r>
            <a:r>
              <a:rPr lang="en-US" spc="125" dirty="0">
                <a:latin typeface="Univers LT Std 55" panose="020B0603020202020204" pitchFamily="34" charset="0"/>
              </a:rPr>
              <a:t> </a:t>
            </a:r>
            <a:r>
              <a:rPr lang="en-US" spc="390" dirty="0">
                <a:latin typeface="Univers LT Std 55" panose="020B0603020202020204" pitchFamily="34" charset="0"/>
              </a:rPr>
              <a:t>GROUP</a:t>
            </a:r>
            <a:r>
              <a:rPr lang="en-US" spc="-10" dirty="0">
                <a:latin typeface="Univers LT Std 55" panose="020B0603020202020204" pitchFamily="34" charset="0"/>
              </a:rPr>
              <a:t> 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8/31/20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1" i="0">
                <a:solidFill>
                  <a:srgbClr val="47292A"/>
                </a:solidFill>
                <a:latin typeface="Univers LT Std 55" panose="020B0603020202020204" pitchFamily="34" charset="0"/>
                <a:cs typeface="Univers LT Std 55" panose="020B0603020202020204" pitchFamily="34" charset="0"/>
              </a:defRPr>
            </a:lvl1pPr>
          </a:lstStyle>
          <a:p>
            <a:pPr marL="38100">
              <a:spcBef>
                <a:spcPts val="50"/>
              </a:spcBef>
            </a:pPr>
            <a:fld id="{81D60167-4931-47E6-BA6A-407CBD079E47}" type="slidenum">
              <a:rPr lang="en-US" spc="265" smtClean="0"/>
              <a:pPr marL="38100">
                <a:spcBef>
                  <a:spcPts val="50"/>
                </a:spcBef>
              </a:pPr>
              <a:t>‹#›</a:t>
            </a:fld>
            <a:endParaRPr lang="en-US" spc="26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700" b="1" i="0">
                <a:solidFill>
                  <a:srgbClr val="E5B5AA"/>
                </a:solidFill>
                <a:latin typeface="Univers"/>
                <a:cs typeface="Univers"/>
              </a:defRPr>
            </a:lvl1pPr>
          </a:lstStyle>
          <a:p>
            <a:pPr marL="12700">
              <a:spcBef>
                <a:spcPts val="55"/>
              </a:spcBef>
            </a:pPr>
            <a:r>
              <a:rPr lang="en-US" dirty="0">
                <a:latin typeface="Univers LT Std 55" panose="020B0603020202020204" pitchFamily="34" charset="0"/>
              </a:rPr>
              <a:t>© </a:t>
            </a:r>
            <a:r>
              <a:rPr lang="en-US" spc="355" dirty="0">
                <a:latin typeface="Univers LT Std 55" panose="020B0603020202020204" pitchFamily="34" charset="0"/>
              </a:rPr>
              <a:t>CONFIDENTIAL </a:t>
            </a:r>
            <a:r>
              <a:rPr lang="en-US" spc="325" dirty="0">
                <a:latin typeface="Univers LT Std 55" panose="020B0603020202020204" pitchFamily="34" charset="0"/>
              </a:rPr>
              <a:t>SASI</a:t>
            </a:r>
            <a:r>
              <a:rPr lang="en-US" spc="125" dirty="0">
                <a:latin typeface="Univers LT Std 55" panose="020B0603020202020204" pitchFamily="34" charset="0"/>
              </a:rPr>
              <a:t> </a:t>
            </a:r>
            <a:r>
              <a:rPr lang="en-US" spc="390" dirty="0">
                <a:latin typeface="Univers LT Std 55" panose="020B0603020202020204" pitchFamily="34" charset="0"/>
              </a:rPr>
              <a:t>GROUP</a:t>
            </a:r>
            <a:r>
              <a:rPr lang="en-US" spc="-10" dirty="0">
                <a:latin typeface="Univers LT Std 55" panose="020B0603020202020204" pitchFamily="34" charset="0"/>
              </a:rPr>
              <a:t> 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8/31/20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1" i="0">
                <a:solidFill>
                  <a:srgbClr val="47292A"/>
                </a:solidFill>
                <a:latin typeface="Univers LT Std 55" panose="020B0603020202020204" pitchFamily="34" charset="0"/>
                <a:cs typeface="Univers LT Std 55" panose="020B0603020202020204" pitchFamily="34" charset="0"/>
              </a:defRPr>
            </a:lvl1pPr>
          </a:lstStyle>
          <a:p>
            <a:pPr marL="38100">
              <a:spcBef>
                <a:spcPts val="50"/>
              </a:spcBef>
            </a:pPr>
            <a:fld id="{81D60167-4931-47E6-BA6A-407CBD079E47}" type="slidenum">
              <a:rPr lang="en-US" spc="265" smtClean="0"/>
              <a:pPr marL="38100">
                <a:spcBef>
                  <a:spcPts val="50"/>
                </a:spcBef>
              </a:pPr>
              <a:t>‹#›</a:t>
            </a:fld>
            <a:endParaRPr lang="en-US" spc="26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8142" y="2459482"/>
            <a:ext cx="328983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894867" y="2459482"/>
            <a:ext cx="328983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700" b="1" i="0">
                <a:solidFill>
                  <a:srgbClr val="E5B5AA"/>
                </a:solidFill>
                <a:latin typeface="Univers"/>
                <a:cs typeface="Univers"/>
              </a:defRPr>
            </a:lvl1pPr>
          </a:lstStyle>
          <a:p>
            <a:pPr marL="12700">
              <a:spcBef>
                <a:spcPts val="55"/>
              </a:spcBef>
            </a:pPr>
            <a:r>
              <a:rPr lang="en-US" dirty="0">
                <a:latin typeface="Univers LT Std 55" panose="020B0603020202020204" pitchFamily="34" charset="0"/>
              </a:rPr>
              <a:t>© </a:t>
            </a:r>
            <a:r>
              <a:rPr lang="en-US" spc="355" dirty="0">
                <a:latin typeface="Univers LT Std 55" panose="020B0603020202020204" pitchFamily="34" charset="0"/>
              </a:rPr>
              <a:t>CONFIDENTIAL </a:t>
            </a:r>
            <a:r>
              <a:rPr lang="en-US" spc="325" dirty="0">
                <a:latin typeface="Univers LT Std 55" panose="020B0603020202020204" pitchFamily="34" charset="0"/>
              </a:rPr>
              <a:t>SASI</a:t>
            </a:r>
            <a:r>
              <a:rPr lang="en-US" spc="125" dirty="0">
                <a:latin typeface="Univers LT Std 55" panose="020B0603020202020204" pitchFamily="34" charset="0"/>
              </a:rPr>
              <a:t> </a:t>
            </a:r>
            <a:r>
              <a:rPr lang="en-US" spc="390" dirty="0">
                <a:latin typeface="Univers LT Std 55" panose="020B0603020202020204" pitchFamily="34" charset="0"/>
              </a:rPr>
              <a:t>GROUP</a:t>
            </a:r>
            <a:r>
              <a:rPr lang="en-US" spc="-10" dirty="0">
                <a:latin typeface="Univers LT Std 55" panose="020B0603020202020204" pitchFamily="34" charset="0"/>
              </a:rPr>
              <a:t> 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8/31/20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1" i="0">
                <a:solidFill>
                  <a:srgbClr val="47292A"/>
                </a:solidFill>
                <a:latin typeface="Univers LT Std 55" panose="020B0603020202020204" pitchFamily="34" charset="0"/>
                <a:cs typeface="Univers LT Std 55" panose="020B0603020202020204" pitchFamily="34" charset="0"/>
              </a:defRPr>
            </a:lvl1pPr>
          </a:lstStyle>
          <a:p>
            <a:pPr marL="38100">
              <a:spcBef>
                <a:spcPts val="50"/>
              </a:spcBef>
            </a:pPr>
            <a:fld id="{81D60167-4931-47E6-BA6A-407CBD079E47}" type="slidenum">
              <a:rPr lang="en-US" spc="265" smtClean="0"/>
              <a:pPr marL="38100">
                <a:spcBef>
                  <a:spcPts val="50"/>
                </a:spcBef>
              </a:pPr>
              <a:t>‹#›</a:t>
            </a:fld>
            <a:endParaRPr lang="en-US" spc="26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700" b="1" i="0">
                <a:solidFill>
                  <a:srgbClr val="E5B5AA"/>
                </a:solidFill>
                <a:latin typeface="Univers"/>
                <a:cs typeface="Univers"/>
              </a:defRPr>
            </a:lvl1pPr>
          </a:lstStyle>
          <a:p>
            <a:pPr marL="12700">
              <a:spcBef>
                <a:spcPts val="55"/>
              </a:spcBef>
            </a:pPr>
            <a:r>
              <a:rPr lang="en-US" dirty="0">
                <a:latin typeface="Univers LT Std 55" panose="020B0603020202020204" pitchFamily="34" charset="0"/>
              </a:rPr>
              <a:t>© </a:t>
            </a:r>
            <a:r>
              <a:rPr lang="en-US" spc="355" dirty="0">
                <a:latin typeface="Univers LT Std 55" panose="020B0603020202020204" pitchFamily="34" charset="0"/>
              </a:rPr>
              <a:t>CONFIDENTIAL </a:t>
            </a:r>
            <a:r>
              <a:rPr lang="en-US" spc="325" dirty="0">
                <a:latin typeface="Univers LT Std 55" panose="020B0603020202020204" pitchFamily="34" charset="0"/>
              </a:rPr>
              <a:t>SASI</a:t>
            </a:r>
            <a:r>
              <a:rPr lang="en-US" spc="125" dirty="0">
                <a:latin typeface="Univers LT Std 55" panose="020B0603020202020204" pitchFamily="34" charset="0"/>
              </a:rPr>
              <a:t> </a:t>
            </a:r>
            <a:r>
              <a:rPr lang="en-US" spc="390" dirty="0">
                <a:latin typeface="Univers LT Std 55" panose="020B0603020202020204" pitchFamily="34" charset="0"/>
              </a:rPr>
              <a:t>GROUP</a:t>
            </a:r>
            <a:r>
              <a:rPr lang="en-US" spc="-10" dirty="0">
                <a:latin typeface="Univers LT Std 55" panose="020B0603020202020204" pitchFamily="34" charset="0"/>
              </a:rPr>
              <a:t> 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8/31/20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1" i="0">
                <a:solidFill>
                  <a:srgbClr val="47292A"/>
                </a:solidFill>
                <a:latin typeface="Univers LT Std 55" panose="020B0603020202020204" pitchFamily="34" charset="0"/>
                <a:cs typeface="Univers LT Std 55" panose="020B0603020202020204" pitchFamily="34" charset="0"/>
              </a:defRPr>
            </a:lvl1pPr>
          </a:lstStyle>
          <a:p>
            <a:pPr marL="38100">
              <a:spcBef>
                <a:spcPts val="50"/>
              </a:spcBef>
            </a:pPr>
            <a:fld id="{81D60167-4931-47E6-BA6A-407CBD079E47}" type="slidenum">
              <a:rPr lang="en-US" spc="265" smtClean="0"/>
              <a:pPr marL="38100">
                <a:spcBef>
                  <a:spcPts val="50"/>
                </a:spcBef>
              </a:pPr>
              <a:t>‹#›</a:t>
            </a:fld>
            <a:endParaRPr lang="en-US" spc="26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700" b="1" i="0">
                <a:solidFill>
                  <a:srgbClr val="E5B5AA"/>
                </a:solidFill>
                <a:latin typeface="Univers"/>
                <a:cs typeface="Univers"/>
              </a:defRPr>
            </a:lvl1pPr>
          </a:lstStyle>
          <a:p>
            <a:pPr marL="12700">
              <a:spcBef>
                <a:spcPts val="55"/>
              </a:spcBef>
            </a:pPr>
            <a:r>
              <a:rPr lang="en-US" dirty="0">
                <a:latin typeface="Univers LT Std 55" panose="020B0603020202020204" pitchFamily="34" charset="0"/>
              </a:rPr>
              <a:t>© </a:t>
            </a:r>
            <a:r>
              <a:rPr lang="en-US" spc="355" dirty="0">
                <a:latin typeface="Univers LT Std 55" panose="020B0603020202020204" pitchFamily="34" charset="0"/>
              </a:rPr>
              <a:t>CONFIDENTIAL </a:t>
            </a:r>
            <a:r>
              <a:rPr lang="en-US" spc="325" dirty="0">
                <a:latin typeface="Univers LT Std 55" panose="020B0603020202020204" pitchFamily="34" charset="0"/>
              </a:rPr>
              <a:t>SASI</a:t>
            </a:r>
            <a:r>
              <a:rPr lang="en-US" spc="125" dirty="0">
                <a:latin typeface="Univers LT Std 55" panose="020B0603020202020204" pitchFamily="34" charset="0"/>
              </a:rPr>
              <a:t> </a:t>
            </a:r>
            <a:r>
              <a:rPr lang="en-US" spc="390" dirty="0">
                <a:latin typeface="Univers LT Std 55" panose="020B0603020202020204" pitchFamily="34" charset="0"/>
              </a:rPr>
              <a:t>GROUP</a:t>
            </a:r>
            <a:r>
              <a:rPr lang="en-US" spc="-10" dirty="0">
                <a:latin typeface="Univers LT Std 55" panose="020B0603020202020204" pitchFamily="34" charset="0"/>
              </a:rPr>
              <a:t> 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8/31/20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1" i="0">
                <a:solidFill>
                  <a:srgbClr val="47292A"/>
                </a:solidFill>
                <a:latin typeface="Univers LT Std 55" panose="020B0603020202020204" pitchFamily="34" charset="0"/>
                <a:cs typeface="Univers LT Std 55" panose="020B0603020202020204" pitchFamily="34" charset="0"/>
              </a:defRPr>
            </a:lvl1pPr>
          </a:lstStyle>
          <a:p>
            <a:pPr marL="38100">
              <a:spcBef>
                <a:spcPts val="50"/>
              </a:spcBef>
            </a:pPr>
            <a:fld id="{81D60167-4931-47E6-BA6A-407CBD079E47}" type="slidenum">
              <a:rPr lang="en-US" spc="265" smtClean="0"/>
              <a:pPr marL="38100">
                <a:spcBef>
                  <a:spcPts val="50"/>
                </a:spcBef>
              </a:pPr>
              <a:t>‹#›</a:t>
            </a:fld>
            <a:endParaRPr lang="en-US" spc="26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3210604" y="457205"/>
            <a:ext cx="1452194" cy="2158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8142" y="427736"/>
            <a:ext cx="6806565" cy="17109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8142" y="2459482"/>
            <a:ext cx="6806565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8004499" y="10368714"/>
            <a:ext cx="157099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00" b="1" i="0">
                <a:solidFill>
                  <a:srgbClr val="E5B5AA"/>
                </a:solidFill>
                <a:latin typeface="Univers"/>
                <a:cs typeface="Univers"/>
              </a:defRPr>
            </a:lvl1pPr>
          </a:lstStyle>
          <a:p>
            <a:pPr marL="12700">
              <a:spcBef>
                <a:spcPts val="55"/>
              </a:spcBef>
            </a:pPr>
            <a:r>
              <a:rPr lang="en-US" dirty="0">
                <a:latin typeface="Univers LT Std 55" panose="020B0603020202020204" pitchFamily="34" charset="0"/>
              </a:rPr>
              <a:t>© </a:t>
            </a:r>
            <a:r>
              <a:rPr lang="en-US" spc="355" dirty="0">
                <a:latin typeface="Univers LT Std 55" panose="020B0603020202020204" pitchFamily="34" charset="0"/>
              </a:rPr>
              <a:t>CONFIDENTIAL </a:t>
            </a:r>
            <a:r>
              <a:rPr lang="en-US" spc="325" dirty="0">
                <a:latin typeface="Univers LT Std 55" panose="020B0603020202020204" pitchFamily="34" charset="0"/>
              </a:rPr>
              <a:t>SASI</a:t>
            </a:r>
            <a:r>
              <a:rPr lang="en-US" spc="125" dirty="0">
                <a:latin typeface="Univers LT Std 55" panose="020B0603020202020204" pitchFamily="34" charset="0"/>
              </a:rPr>
              <a:t> </a:t>
            </a:r>
            <a:r>
              <a:rPr lang="en-US" spc="390" dirty="0">
                <a:latin typeface="Univers LT Std 55" panose="020B0603020202020204" pitchFamily="34" charset="0"/>
              </a:rPr>
              <a:t>GROUP</a:t>
            </a:r>
            <a:r>
              <a:rPr lang="en-US" spc="-10" dirty="0">
                <a:latin typeface="Univers LT Std 55" panose="020B0603020202020204" pitchFamily="34" charset="0"/>
              </a:rPr>
              <a:t> 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8142" y="9944862"/>
            <a:ext cx="1739455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8/31/20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511720" y="10352447"/>
            <a:ext cx="18923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" b="1" i="0">
                <a:solidFill>
                  <a:srgbClr val="47292A"/>
                </a:solidFill>
                <a:latin typeface="Univers LT Std 55" panose="020B0603020202020204" pitchFamily="34" charset="0"/>
                <a:cs typeface="Univers LT Std 55" panose="020B0603020202020204" pitchFamily="34" charset="0"/>
              </a:defRPr>
            </a:lvl1pPr>
          </a:lstStyle>
          <a:p>
            <a:pPr marL="38100">
              <a:spcBef>
                <a:spcPts val="50"/>
              </a:spcBef>
            </a:pPr>
            <a:fld id="{81D60167-4931-47E6-BA6A-407CBD079E47}" type="slidenum">
              <a:rPr lang="en-US" spc="265" smtClean="0"/>
              <a:pPr marL="38100">
                <a:spcBef>
                  <a:spcPts val="50"/>
                </a:spcBef>
              </a:pPr>
              <a:t>‹#›</a:t>
            </a:fld>
            <a:endParaRPr lang="en-US" spc="26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jpeg"/><Relationship Id="rId5" Type="http://schemas.openxmlformats.org/officeDocument/2006/relationships/image" Target="../media/image22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0.jpeg"/><Relationship Id="rId7" Type="http://schemas.openxmlformats.org/officeDocument/2006/relationships/image" Target="../media/image3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39.jpeg"/><Relationship Id="rId7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jpeg"/><Relationship Id="rId5" Type="http://schemas.openxmlformats.org/officeDocument/2006/relationships/image" Target="../media/image30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43.jpeg"/><Relationship Id="rId7" Type="http://schemas.openxmlformats.org/officeDocument/2006/relationships/image" Target="../media/image3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4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7200" y="10367534"/>
            <a:ext cx="1172845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95"/>
              </a:lnSpc>
              <a:tabLst>
                <a:tab pos="247015" algn="l"/>
              </a:tabLst>
            </a:pPr>
            <a:r>
              <a:rPr sz="700" b="1" spc="229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54	</a:t>
            </a:r>
            <a:r>
              <a:rPr sz="700" b="1" spc="434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O&amp;M</a:t>
            </a:r>
            <a:r>
              <a:rPr sz="700" b="1" spc="95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 </a:t>
            </a:r>
            <a:r>
              <a:rPr sz="700" b="1" spc="350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STYLE </a:t>
            </a:r>
            <a:r>
              <a:rPr sz="700" b="1" spc="310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BIBLE</a:t>
            </a:r>
            <a:r>
              <a:rPr sz="700" b="1" spc="-10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 </a:t>
            </a:r>
            <a:endParaRPr sz="700" dirty="0">
              <a:latin typeface="Univers LT Std 55" panose="020B0603020202020204" pitchFamily="34" charset="0"/>
              <a:cs typeface="Univer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7560309" cy="10692130"/>
          </a:xfrm>
          <a:custGeom>
            <a:avLst/>
            <a:gdLst/>
            <a:ahLst/>
            <a:cxnLst/>
            <a:rect l="l" t="t" r="r" b="b"/>
            <a:pathLst>
              <a:path w="7560309" h="10692130">
                <a:moveTo>
                  <a:pt x="0" y="10692003"/>
                </a:moveTo>
                <a:lnTo>
                  <a:pt x="7559992" y="10692003"/>
                </a:lnTo>
                <a:lnTo>
                  <a:pt x="7559992" y="0"/>
                </a:lnTo>
                <a:lnTo>
                  <a:pt x="0" y="0"/>
                </a:lnTo>
                <a:lnTo>
                  <a:pt x="0" y="10692003"/>
                </a:lnTo>
                <a:close/>
              </a:path>
            </a:pathLst>
          </a:custGeom>
          <a:solidFill>
            <a:srgbClr val="FDDAC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9A4217-2A6D-E243-8A2D-39B3D755F1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404" y="3389676"/>
            <a:ext cx="5143500" cy="30353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A9B81C0-B952-004E-A966-F55207F4D043}"/>
              </a:ext>
            </a:extLst>
          </p:cNvPr>
          <p:cNvSpPr txBox="1"/>
          <p:nvPr/>
        </p:nvSpPr>
        <p:spPr>
          <a:xfrm>
            <a:off x="7560309" y="3389676"/>
            <a:ext cx="7242521" cy="31854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solidFill>
                  <a:srgbClr val="703A4F"/>
                </a:solidFill>
                <a:latin typeface="Univers Light" panose="020B0403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Wonderful World of Retail:</a:t>
            </a:r>
          </a:p>
          <a:p>
            <a:pPr algn="ctr"/>
            <a:endParaRPr lang="en-US" sz="3600" dirty="0">
              <a:solidFill>
                <a:srgbClr val="703A4F"/>
              </a:solidFill>
              <a:latin typeface="Univers LT Std 55 Roman" panose="020B0603020202020204" pitchFamily="34" charset="77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ctr"/>
            <a:r>
              <a:rPr lang="en-US" sz="6000" b="1" dirty="0">
                <a:solidFill>
                  <a:srgbClr val="703A4F"/>
                </a:solidFill>
                <a:latin typeface="Univers LT Std 55" panose="020B0603020202020204" pitchFamily="34" charset="0"/>
              </a:rPr>
              <a:t>O&amp;M Care</a:t>
            </a:r>
          </a:p>
          <a:p>
            <a:pPr algn="ctr"/>
            <a:r>
              <a:rPr lang="en-US" sz="6000" b="1" dirty="0">
                <a:solidFill>
                  <a:srgbClr val="703A4F"/>
                </a:solidFill>
                <a:latin typeface="Univers LT Std 55" panose="020B0603020202020204" pitchFamily="34" charset="0"/>
              </a:rPr>
              <a:t>+ Treatments</a:t>
            </a:r>
          </a:p>
        </p:txBody>
      </p:sp>
      <p:pic>
        <p:nvPicPr>
          <p:cNvPr id="6" name="Picture 5" descr="A black sign with white text&#10;&#10;Description automatically generated">
            <a:extLst>
              <a:ext uri="{FF2B5EF4-FFF2-40B4-BE49-F238E27FC236}">
                <a16:creationId xmlns:a16="http://schemas.microsoft.com/office/drawing/2014/main" id="{DB81634B-CC17-4D00-AEAE-7C0BDA7A27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3077" y="9537700"/>
            <a:ext cx="859753" cy="86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7585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4">
            <a:extLst>
              <a:ext uri="{FF2B5EF4-FFF2-40B4-BE49-F238E27FC236}">
                <a16:creationId xmlns:a16="http://schemas.microsoft.com/office/drawing/2014/main" id="{F282A43D-AA2A-4323-A85B-97C65B73C599}"/>
              </a:ext>
            </a:extLst>
          </p:cNvPr>
          <p:cNvSpPr txBox="1"/>
          <p:nvPr/>
        </p:nvSpPr>
        <p:spPr>
          <a:xfrm>
            <a:off x="726536" y="1997370"/>
            <a:ext cx="5617114" cy="81560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b="1" spc="45" dirty="0">
                <a:solidFill>
                  <a:schemeClr val="accent6">
                    <a:lumMod val="75000"/>
                  </a:schemeClr>
                </a:solidFill>
                <a:latin typeface="Univers LT Std 55" panose="020B0603020202020204" pitchFamily="34" charset="0"/>
                <a:cs typeface="Univers-Black"/>
              </a:rPr>
              <a:t>WH</a:t>
            </a:r>
            <a:r>
              <a:rPr b="1" spc="-10" dirty="0">
                <a:solidFill>
                  <a:schemeClr val="accent6">
                    <a:lumMod val="75000"/>
                  </a:schemeClr>
                </a:solidFill>
                <a:latin typeface="Univers LT Std 55" panose="020B0603020202020204" pitchFamily="34" charset="0"/>
                <a:cs typeface="Univers-Black"/>
              </a:rPr>
              <a:t>AT </a:t>
            </a:r>
            <a:r>
              <a:rPr b="1" spc="45" dirty="0">
                <a:solidFill>
                  <a:schemeClr val="accent6">
                    <a:lumMod val="75000"/>
                  </a:schemeClr>
                </a:solidFill>
                <a:latin typeface="Univers LT Std 55" panose="020B0603020202020204" pitchFamily="34" charset="0"/>
                <a:cs typeface="Univers-Black"/>
              </a:rPr>
              <a:t>IS</a:t>
            </a:r>
            <a:r>
              <a:rPr b="1" spc="105" dirty="0">
                <a:solidFill>
                  <a:schemeClr val="accent6">
                    <a:lumMod val="75000"/>
                  </a:schemeClr>
                </a:solidFill>
                <a:latin typeface="Univers LT Std 55" panose="020B0603020202020204" pitchFamily="34" charset="0"/>
                <a:cs typeface="Univers-Black"/>
              </a:rPr>
              <a:t> </a:t>
            </a:r>
            <a:r>
              <a:rPr b="1" spc="45" dirty="0">
                <a:solidFill>
                  <a:schemeClr val="accent6">
                    <a:lumMod val="75000"/>
                  </a:schemeClr>
                </a:solidFill>
                <a:latin typeface="Univers LT Std 55" panose="020B0603020202020204" pitchFamily="34" charset="0"/>
                <a:cs typeface="Univers-Black"/>
              </a:rPr>
              <a:t>IT</a:t>
            </a:r>
            <a:r>
              <a:rPr b="1" spc="-210" dirty="0">
                <a:solidFill>
                  <a:schemeClr val="accent6">
                    <a:lumMod val="75000"/>
                  </a:schemeClr>
                </a:solidFill>
                <a:latin typeface="Univers LT Std 55" panose="020B0603020202020204" pitchFamily="34" charset="0"/>
                <a:cs typeface="Univers-Black"/>
              </a:rPr>
              <a:t> </a:t>
            </a:r>
            <a:endParaRPr lang="en-US" b="1" spc="-210" dirty="0">
              <a:solidFill>
                <a:schemeClr val="accent6">
                  <a:lumMod val="75000"/>
                </a:schemeClr>
              </a:solidFill>
              <a:latin typeface="Univers LT Std 55" panose="020B0603020202020204" pitchFamily="34" charset="0"/>
              <a:cs typeface="Univers-Black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lang="en-US" sz="1600" spc="-2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Building volume into lightweight hair. Formulated to pump up hair from the roots.</a:t>
            </a:r>
            <a:endParaRPr sz="1000" dirty="0">
              <a:latin typeface="Univers Light" panose="020B0403020202020204" pitchFamily="34" charset="0"/>
              <a:cs typeface="Univers-Ligh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45A612-E167-4E58-B3F9-D5A94D5CADB9}"/>
              </a:ext>
            </a:extLst>
          </p:cNvPr>
          <p:cNvSpPr/>
          <p:nvPr/>
        </p:nvSpPr>
        <p:spPr>
          <a:xfrm>
            <a:off x="11551392" y="8055105"/>
            <a:ext cx="262776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600" b="1" spc="340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Coco-Caprylate</a:t>
            </a:r>
          </a:p>
          <a:p>
            <a:pPr marL="12700">
              <a:lnSpc>
                <a:spcPct val="100000"/>
              </a:lnSpc>
            </a:pP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A coconut oil derived moisturizer and detangling agent that adds smoothness and luster to the hair.</a:t>
            </a:r>
            <a:endParaRPr lang="en-US" sz="1600" dirty="0">
              <a:latin typeface="Univers Light" panose="020B0403020202020204" pitchFamily="34" charset="0"/>
              <a:cs typeface="Univers-Ligh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7747A45-2742-4172-BC44-3F7D6891A16C}"/>
              </a:ext>
            </a:extLst>
          </p:cNvPr>
          <p:cNvSpPr/>
          <p:nvPr/>
        </p:nvSpPr>
        <p:spPr>
          <a:xfrm>
            <a:off x="645914" y="627076"/>
            <a:ext cx="3625993" cy="1452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5080">
              <a:lnSpc>
                <a:spcPct val="104200"/>
              </a:lnSpc>
              <a:spcBef>
                <a:spcPts val="20"/>
              </a:spcBef>
            </a:pPr>
            <a:r>
              <a:rPr lang="en-US" sz="3200" b="1" spc="50" dirty="0">
                <a:solidFill>
                  <a:schemeClr val="accent6">
                    <a:lumMod val="75000"/>
                  </a:schemeClr>
                </a:solidFill>
                <a:latin typeface="Univers LT Std 55" panose="020B0603020202020204" pitchFamily="34" charset="0"/>
                <a:cs typeface="Univers-Light"/>
              </a:rPr>
              <a:t>FINE INTELLECT</a:t>
            </a:r>
          </a:p>
          <a:p>
            <a:pPr marL="12700" marR="5080">
              <a:lnSpc>
                <a:spcPct val="104200"/>
              </a:lnSpc>
              <a:spcBef>
                <a:spcPts val="20"/>
              </a:spcBef>
            </a:pPr>
            <a:r>
              <a:rPr lang="en-US" b="1" spc="50" dirty="0">
                <a:solidFill>
                  <a:schemeClr val="accent6">
                    <a:lumMod val="75000"/>
                  </a:schemeClr>
                </a:solidFill>
                <a:latin typeface="Univers LT Std 55" panose="020B0603020202020204" pitchFamily="34" charset="0"/>
                <a:cs typeface="Univers-Light"/>
              </a:rPr>
              <a:t>CONDITIONER</a:t>
            </a:r>
          </a:p>
          <a:p>
            <a:pPr marL="12700" marR="5080">
              <a:lnSpc>
                <a:spcPct val="104200"/>
              </a:lnSpc>
              <a:spcBef>
                <a:spcPts val="20"/>
              </a:spcBef>
            </a:pPr>
            <a:r>
              <a:rPr lang="en-US" dirty="0">
                <a:solidFill>
                  <a:srgbClr val="F47B20"/>
                </a:solidFill>
                <a:latin typeface="Univers Light" panose="020B0403020202020204" pitchFamily="34" charset="0"/>
                <a:cs typeface="Univers-Light"/>
              </a:rPr>
              <a:t>pH 4.5 – 5.5</a:t>
            </a:r>
          </a:p>
          <a:p>
            <a:pPr marL="12700" marR="5080">
              <a:lnSpc>
                <a:spcPct val="104200"/>
              </a:lnSpc>
              <a:spcBef>
                <a:spcPts val="20"/>
              </a:spcBef>
            </a:pPr>
            <a:endParaRPr lang="en-US" dirty="0">
              <a:solidFill>
                <a:schemeClr val="accent6">
                  <a:lumMod val="75000"/>
                </a:schemeClr>
              </a:solidFill>
              <a:latin typeface="Univers Light" panose="020B0403020202020204" pitchFamily="34" charset="0"/>
              <a:cs typeface="Univers-Ligh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1BD097-4AA2-48BA-8C83-2F79E5E41749}"/>
              </a:ext>
            </a:extLst>
          </p:cNvPr>
          <p:cNvSpPr/>
          <p:nvPr/>
        </p:nvSpPr>
        <p:spPr>
          <a:xfrm>
            <a:off x="602423" y="5749063"/>
            <a:ext cx="2953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b="1" spc="45" dirty="0">
                <a:solidFill>
                  <a:schemeClr val="accent6">
                    <a:lumMod val="75000"/>
                  </a:schemeClr>
                </a:solidFill>
                <a:latin typeface="Univers LT Std 55" panose="020B0603020202020204" pitchFamily="34" charset="0"/>
                <a:cs typeface="Univers-Black"/>
              </a:rPr>
              <a:t>WH</a:t>
            </a:r>
            <a:r>
              <a:rPr lang="en-US" b="1" spc="40" dirty="0">
                <a:solidFill>
                  <a:schemeClr val="accent6">
                    <a:lumMod val="75000"/>
                  </a:schemeClr>
                </a:solidFill>
                <a:latin typeface="Univers LT Std 55" panose="020B0603020202020204" pitchFamily="34" charset="0"/>
                <a:cs typeface="Univers-Black"/>
              </a:rPr>
              <a:t>AT’S </a:t>
            </a:r>
            <a:r>
              <a:rPr lang="en-US" b="1" spc="75" dirty="0">
                <a:solidFill>
                  <a:schemeClr val="accent6">
                    <a:lumMod val="75000"/>
                  </a:schemeClr>
                </a:solidFill>
                <a:latin typeface="Univers LT Std 55" panose="020B0603020202020204" pitchFamily="34" charset="0"/>
                <a:cs typeface="Univers-Black"/>
              </a:rPr>
              <a:t>POWERING</a:t>
            </a:r>
            <a:r>
              <a:rPr lang="en-US" b="1" spc="-25" dirty="0">
                <a:solidFill>
                  <a:schemeClr val="accent6">
                    <a:lumMod val="75000"/>
                  </a:schemeClr>
                </a:solidFill>
                <a:latin typeface="Univers LT Std 55" panose="020B0603020202020204" pitchFamily="34" charset="0"/>
                <a:cs typeface="Univers-Black"/>
              </a:rPr>
              <a:t> </a:t>
            </a:r>
            <a:r>
              <a:rPr lang="en-US" b="1" spc="45" dirty="0">
                <a:solidFill>
                  <a:schemeClr val="accent6">
                    <a:lumMod val="75000"/>
                  </a:schemeClr>
                </a:solidFill>
                <a:latin typeface="Univers LT Std 55" panose="020B0603020202020204" pitchFamily="34" charset="0"/>
                <a:cs typeface="Univers-Black"/>
              </a:rPr>
              <a:t>IT</a:t>
            </a:r>
            <a:r>
              <a:rPr lang="en-US" b="1" spc="-210" dirty="0">
                <a:solidFill>
                  <a:schemeClr val="accent6">
                    <a:lumMod val="75000"/>
                  </a:schemeClr>
                </a:solidFill>
                <a:latin typeface="Univers LT Std 55" panose="020B0603020202020204" pitchFamily="34" charset="0"/>
                <a:cs typeface="Univers-Black"/>
              </a:rPr>
              <a:t> 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Univers LT Std 55" panose="020B0603020202020204" pitchFamily="34" charset="0"/>
              <a:cs typeface="Univers-Black"/>
            </a:endParaRPr>
          </a:p>
        </p:txBody>
      </p:sp>
      <p:pic>
        <p:nvPicPr>
          <p:cNvPr id="31" name="Picture 30" descr="A black sign with white text&#10;&#10;Description automatically generated">
            <a:extLst>
              <a:ext uri="{FF2B5EF4-FFF2-40B4-BE49-F238E27FC236}">
                <a16:creationId xmlns:a16="http://schemas.microsoft.com/office/drawing/2014/main" id="{FB037115-8836-4452-871F-7B41FE617C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3077" y="9537700"/>
            <a:ext cx="859753" cy="867070"/>
          </a:xfrm>
          <a:prstGeom prst="rect">
            <a:avLst/>
          </a:prstGeom>
        </p:spPr>
      </p:pic>
      <p:sp>
        <p:nvSpPr>
          <p:cNvPr id="15" name="object 7">
            <a:extLst>
              <a:ext uri="{FF2B5EF4-FFF2-40B4-BE49-F238E27FC236}">
                <a16:creationId xmlns:a16="http://schemas.microsoft.com/office/drawing/2014/main" id="{E50E49DC-9DEA-4C5B-B934-D8C4D69357CA}"/>
              </a:ext>
            </a:extLst>
          </p:cNvPr>
          <p:cNvSpPr txBox="1"/>
          <p:nvPr/>
        </p:nvSpPr>
        <p:spPr>
          <a:xfrm>
            <a:off x="4632576" y="8059718"/>
            <a:ext cx="3058494" cy="12999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345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Davidsonia</a:t>
            </a:r>
            <a:r>
              <a:rPr sz="1600" b="1" spc="160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 </a:t>
            </a:r>
            <a:r>
              <a:rPr sz="1600" b="1" spc="405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Plum</a:t>
            </a:r>
            <a:endParaRPr sz="1600" dirty="0">
              <a:latin typeface="Univers LT Std 55" panose="020B0603020202020204" pitchFamily="34" charset="0"/>
              <a:cs typeface="Univers"/>
            </a:endParaRPr>
          </a:p>
          <a:p>
            <a:pPr marL="12700" marR="5080">
              <a:lnSpc>
                <a:spcPct val="104200"/>
              </a:lnSpc>
            </a:pPr>
            <a:r>
              <a:rPr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A </a:t>
            </a:r>
            <a:r>
              <a:rPr sz="1600" spc="-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natural </a:t>
            </a:r>
            <a:r>
              <a:rPr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plant </a:t>
            </a:r>
            <a:r>
              <a:rPr sz="1600" spc="-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extract </a:t>
            </a:r>
            <a:r>
              <a:rPr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from the </a:t>
            </a:r>
            <a:r>
              <a:rPr sz="1600" spc="-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Australian rainforest </a:t>
            </a:r>
            <a:r>
              <a:rPr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that helps protect</a:t>
            </a:r>
            <a:r>
              <a:rPr sz="1600" spc="-2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 </a:t>
            </a:r>
            <a:r>
              <a:rPr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hair  from </a:t>
            </a:r>
            <a:r>
              <a:rPr sz="1600" spc="-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oxidization </a:t>
            </a:r>
            <a:r>
              <a:rPr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and sun damage.</a:t>
            </a:r>
            <a:endParaRPr sz="1600" dirty="0">
              <a:latin typeface="Univers Light" panose="020B0403020202020204" pitchFamily="34" charset="0"/>
              <a:cs typeface="Univers-Ligh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A82EF42-7290-4793-B144-47DD48F69FA2}"/>
              </a:ext>
            </a:extLst>
          </p:cNvPr>
          <p:cNvSpPr/>
          <p:nvPr/>
        </p:nvSpPr>
        <p:spPr>
          <a:xfrm>
            <a:off x="1018664" y="8059718"/>
            <a:ext cx="3058494" cy="1379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lang="en-US" sz="1600" b="1" spc="260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Lilly</a:t>
            </a:r>
            <a:r>
              <a:rPr lang="en-US" sz="1600" b="1" spc="160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 </a:t>
            </a:r>
            <a:r>
              <a:rPr lang="en-US" sz="1600" b="1" spc="265" dirty="0" err="1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Pilly</a:t>
            </a:r>
            <a:endParaRPr lang="en-US" sz="1600" dirty="0">
              <a:latin typeface="Univers LT Std 55" panose="020B0603020202020204" pitchFamily="34" charset="0"/>
              <a:cs typeface="Univers"/>
            </a:endParaRPr>
          </a:p>
          <a:p>
            <a:pPr marL="12700" marR="5080">
              <a:lnSpc>
                <a:spcPct val="104200"/>
              </a:lnSpc>
            </a:pP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A </a:t>
            </a:r>
            <a:r>
              <a:rPr lang="en-US" sz="1600" spc="-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native Australian </a:t>
            </a: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plant </a:t>
            </a:r>
            <a:r>
              <a:rPr lang="en-US" sz="1600" spc="-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extract </a:t>
            </a: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ingredient very high in vitamin C that acts</a:t>
            </a:r>
            <a:r>
              <a:rPr lang="en-US" sz="1600" spc="-3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 </a:t>
            </a: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as  a </a:t>
            </a:r>
            <a:r>
              <a:rPr lang="en-US" sz="1600" spc="-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natural </a:t>
            </a: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collagen, plumping the</a:t>
            </a:r>
            <a:r>
              <a:rPr lang="en-US" sz="1600" spc="-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 </a:t>
            </a:r>
            <a:r>
              <a:rPr lang="en-US" sz="1600" spc="-2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hair.</a:t>
            </a:r>
            <a:endParaRPr lang="en-US" sz="1600" dirty="0">
              <a:latin typeface="Univers Light" panose="020B0403020202020204" pitchFamily="34" charset="0"/>
              <a:cs typeface="Univers-Light"/>
            </a:endParaRPr>
          </a:p>
        </p:txBody>
      </p:sp>
      <p:pic>
        <p:nvPicPr>
          <p:cNvPr id="21" name="Picture 2" descr="Image result for lilly pilly images">
            <a:extLst>
              <a:ext uri="{FF2B5EF4-FFF2-40B4-BE49-F238E27FC236}">
                <a16:creationId xmlns:a16="http://schemas.microsoft.com/office/drawing/2014/main" id="{131ECCDD-DEC7-408C-B67D-4F221D851FCC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323" y="6558316"/>
            <a:ext cx="2333173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Image result for Davidsonia plum">
            <a:extLst>
              <a:ext uri="{FF2B5EF4-FFF2-40B4-BE49-F238E27FC236}">
                <a16:creationId xmlns:a16="http://schemas.microsoft.com/office/drawing/2014/main" id="{AC1EDAA1-3BDC-4DE4-87CF-F40D146FCBA5}"/>
              </a:ext>
            </a:extLst>
          </p:cNvPr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1" r="19151"/>
          <a:stretch/>
        </p:blipFill>
        <p:spPr bwMode="auto">
          <a:xfrm>
            <a:off x="4662511" y="6558316"/>
            <a:ext cx="2333173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sitting, table, small, food&#10;&#10;Description automatically generated">
            <a:extLst>
              <a:ext uri="{FF2B5EF4-FFF2-40B4-BE49-F238E27FC236}">
                <a16:creationId xmlns:a16="http://schemas.microsoft.com/office/drawing/2014/main" id="{212A357B-24EE-4D1D-B695-E392A64FF64F}"/>
              </a:ext>
            </a:extLst>
          </p:cNvPr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58270" b="27827"/>
          <a:stretch/>
        </p:blipFill>
        <p:spPr>
          <a:xfrm rot="5400000">
            <a:off x="9105346" y="-970721"/>
            <a:ext cx="4306410" cy="8915401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24" name="Picture 4" descr="Image result for vegatable pea keratin">
            <a:extLst>
              <a:ext uri="{FF2B5EF4-FFF2-40B4-BE49-F238E27FC236}">
                <a16:creationId xmlns:a16="http://schemas.microsoft.com/office/drawing/2014/main" id="{83B6279C-F4DD-4419-84FB-0EF4119B601E}"/>
              </a:ext>
            </a:extLst>
          </p:cNvPr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699" y="6558316"/>
            <a:ext cx="2333173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coconuts">
            <a:extLst>
              <a:ext uri="{FF2B5EF4-FFF2-40B4-BE49-F238E27FC236}">
                <a16:creationId xmlns:a16="http://schemas.microsoft.com/office/drawing/2014/main" id="{5565B628-03FD-4E67-B44B-A4D2830C3CAE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9903" y="6558316"/>
            <a:ext cx="2333173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bject 5">
            <a:extLst>
              <a:ext uri="{FF2B5EF4-FFF2-40B4-BE49-F238E27FC236}">
                <a16:creationId xmlns:a16="http://schemas.microsoft.com/office/drawing/2014/main" id="{9902E5BE-321A-46E6-84F4-F308318D97A2}"/>
              </a:ext>
            </a:extLst>
          </p:cNvPr>
          <p:cNvSpPr txBox="1"/>
          <p:nvPr/>
        </p:nvSpPr>
        <p:spPr>
          <a:xfrm>
            <a:off x="726536" y="3256312"/>
            <a:ext cx="5617114" cy="1318694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>
              <a:lnSpc>
                <a:spcPct val="104200"/>
              </a:lnSpc>
              <a:spcBef>
                <a:spcPts val="20"/>
              </a:spcBef>
            </a:pPr>
            <a:r>
              <a:rPr lang="en-US" b="1" spc="50" dirty="0">
                <a:solidFill>
                  <a:schemeClr val="accent6">
                    <a:lumMod val="75000"/>
                  </a:schemeClr>
                </a:solidFill>
                <a:latin typeface="Univers LT Std 55" panose="020B0603020202020204" pitchFamily="34" charset="0"/>
                <a:cs typeface="Univers-Black"/>
              </a:rPr>
              <a:t>HOW </a:t>
            </a:r>
            <a:r>
              <a:rPr lang="en-US" b="1" spc="25" dirty="0">
                <a:solidFill>
                  <a:schemeClr val="accent6">
                    <a:lumMod val="75000"/>
                  </a:schemeClr>
                </a:solidFill>
                <a:latin typeface="Univers LT Std 55" panose="020B0603020202020204" pitchFamily="34" charset="0"/>
                <a:cs typeface="Univers-Black"/>
              </a:rPr>
              <a:t>TO</a:t>
            </a:r>
            <a:r>
              <a:rPr lang="en-US" b="1" spc="125" dirty="0">
                <a:solidFill>
                  <a:schemeClr val="accent6">
                    <a:lumMod val="75000"/>
                  </a:schemeClr>
                </a:solidFill>
                <a:latin typeface="Univers LT Std 55" panose="020B0603020202020204" pitchFamily="34" charset="0"/>
                <a:cs typeface="Univers-Black"/>
              </a:rPr>
              <a:t> </a:t>
            </a:r>
            <a:r>
              <a:rPr lang="en-US" b="1" spc="60" dirty="0">
                <a:solidFill>
                  <a:schemeClr val="accent6">
                    <a:lumMod val="75000"/>
                  </a:schemeClr>
                </a:solidFill>
                <a:latin typeface="Univers LT Std 55" panose="020B0603020202020204" pitchFamily="34" charset="0"/>
                <a:cs typeface="Univers-Black"/>
              </a:rPr>
              <a:t>USE</a:t>
            </a:r>
            <a:r>
              <a:rPr lang="en-US" b="1" spc="-210" dirty="0">
                <a:solidFill>
                  <a:schemeClr val="accent6">
                    <a:lumMod val="75000"/>
                  </a:schemeClr>
                </a:solidFill>
                <a:latin typeface="Univers LT Std 55" panose="020B0603020202020204" pitchFamily="34" charset="0"/>
                <a:cs typeface="Univers-Black"/>
              </a:rPr>
              <a:t> 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Univers Light" panose="020B0403020202020204" pitchFamily="34" charset="0"/>
              <a:cs typeface="Univers-Light"/>
            </a:endParaRPr>
          </a:p>
          <a:p>
            <a:pPr marL="12700" marR="5080">
              <a:lnSpc>
                <a:spcPct val="104200"/>
              </a:lnSpc>
              <a:spcBef>
                <a:spcPts val="20"/>
              </a:spcBef>
            </a:pPr>
            <a:r>
              <a:rPr lang="en-US" sz="1600" dirty="0">
                <a:latin typeface="Univers Light" panose="020B0403020202020204" pitchFamily="34" charset="0"/>
                <a:cs typeface="Univers-Light"/>
              </a:rPr>
              <a:t>After shampooing, remove access water and apply Fine Intellect Conditioner. Massage through mid-lengths and ends working upward.  Comb through, rinse and proceed with styling.</a:t>
            </a:r>
            <a:endParaRPr sz="1600" dirty="0">
              <a:latin typeface="Univers Light" panose="020B0403020202020204" pitchFamily="34" charset="0"/>
              <a:cs typeface="Univers-Light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9151319-5EA6-4BB8-A8B5-3C3454E081D1}"/>
              </a:ext>
            </a:extLst>
          </p:cNvPr>
          <p:cNvSpPr/>
          <p:nvPr/>
        </p:nvSpPr>
        <p:spPr>
          <a:xfrm>
            <a:off x="8239214" y="8063490"/>
            <a:ext cx="2627767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600" b="1" spc="340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Keratin</a:t>
            </a:r>
          </a:p>
          <a:p>
            <a:pPr marL="12700">
              <a:lnSpc>
                <a:spcPct val="100000"/>
              </a:lnSpc>
            </a:pP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A natural building block for hair, Keratin helps to repair hair damage, fight frizz and protect strands.</a:t>
            </a:r>
            <a:endParaRPr lang="en-US" sz="1600" dirty="0">
              <a:latin typeface="Univers Light" panose="020B0403020202020204" pitchFamily="34" charset="0"/>
              <a:cs typeface="Univers-Light"/>
            </a:endParaRPr>
          </a:p>
        </p:txBody>
      </p:sp>
    </p:spTree>
    <p:extLst>
      <p:ext uri="{BB962C8B-B14F-4D97-AF65-F5344CB8AC3E}">
        <p14:creationId xmlns:p14="http://schemas.microsoft.com/office/powerpoint/2010/main" val="35176963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4">
            <a:extLst>
              <a:ext uri="{FF2B5EF4-FFF2-40B4-BE49-F238E27FC236}">
                <a16:creationId xmlns:a16="http://schemas.microsoft.com/office/drawing/2014/main" id="{F282A43D-AA2A-4323-A85B-97C65B73C599}"/>
              </a:ext>
            </a:extLst>
          </p:cNvPr>
          <p:cNvSpPr txBox="1"/>
          <p:nvPr/>
        </p:nvSpPr>
        <p:spPr>
          <a:xfrm>
            <a:off x="708607" y="1995531"/>
            <a:ext cx="5558843" cy="81560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b="1" spc="45" dirty="0">
                <a:solidFill>
                  <a:srgbClr val="47292A"/>
                </a:solidFill>
                <a:latin typeface="Univers LT Std 55" panose="020B0603020202020204" pitchFamily="34" charset="0"/>
                <a:cs typeface="Univers-Black"/>
              </a:rPr>
              <a:t>WH</a:t>
            </a:r>
            <a:r>
              <a:rPr b="1" spc="-10" dirty="0">
                <a:solidFill>
                  <a:srgbClr val="47292A"/>
                </a:solidFill>
                <a:latin typeface="Univers LT Std 55" panose="020B0603020202020204" pitchFamily="34" charset="0"/>
                <a:cs typeface="Univers-Black"/>
              </a:rPr>
              <a:t>AT </a:t>
            </a:r>
            <a:r>
              <a:rPr b="1" spc="45" dirty="0">
                <a:solidFill>
                  <a:srgbClr val="47292A"/>
                </a:solidFill>
                <a:latin typeface="Univers LT Std 55" panose="020B0603020202020204" pitchFamily="34" charset="0"/>
                <a:cs typeface="Univers-Black"/>
              </a:rPr>
              <a:t>IS</a:t>
            </a:r>
            <a:r>
              <a:rPr b="1" spc="105" dirty="0">
                <a:solidFill>
                  <a:srgbClr val="47292A"/>
                </a:solidFill>
                <a:latin typeface="Univers LT Std 55" panose="020B0603020202020204" pitchFamily="34" charset="0"/>
                <a:cs typeface="Univers-Black"/>
              </a:rPr>
              <a:t> </a:t>
            </a:r>
            <a:r>
              <a:rPr b="1" spc="45" dirty="0">
                <a:solidFill>
                  <a:srgbClr val="47292A"/>
                </a:solidFill>
                <a:latin typeface="Univers LT Std 55" panose="020B0603020202020204" pitchFamily="34" charset="0"/>
                <a:cs typeface="Univers-Black"/>
              </a:rPr>
              <a:t>IT</a:t>
            </a:r>
            <a:r>
              <a:rPr b="1" spc="-210" dirty="0">
                <a:solidFill>
                  <a:srgbClr val="47292A"/>
                </a:solidFill>
                <a:latin typeface="Univers LT Std 55" panose="020B0603020202020204" pitchFamily="34" charset="0"/>
                <a:cs typeface="Univers-Black"/>
              </a:rPr>
              <a:t> </a:t>
            </a:r>
            <a:endParaRPr lang="en-US" b="1" spc="-210" dirty="0">
              <a:solidFill>
                <a:srgbClr val="47292A"/>
              </a:solidFill>
              <a:latin typeface="Univers LT Std 55" panose="020B0603020202020204" pitchFamily="34" charset="0"/>
              <a:cs typeface="Univers-Black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lang="en-US" sz="1600" spc="-2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Best for daily use. Has the perfect balance of moisture to not add weight.</a:t>
            </a:r>
            <a:endParaRPr sz="1000" dirty="0">
              <a:latin typeface="Univers Light" panose="020B0403020202020204" pitchFamily="34" charset="0"/>
              <a:cs typeface="Univers-Light"/>
            </a:endParaRPr>
          </a:p>
        </p:txBody>
      </p:sp>
      <p:sp>
        <p:nvSpPr>
          <p:cNvPr id="17" name="object 5">
            <a:extLst>
              <a:ext uri="{FF2B5EF4-FFF2-40B4-BE49-F238E27FC236}">
                <a16:creationId xmlns:a16="http://schemas.microsoft.com/office/drawing/2014/main" id="{DCAF3CD6-FA47-4FD9-9AED-E6C22FA9F862}"/>
              </a:ext>
            </a:extLst>
          </p:cNvPr>
          <p:cNvSpPr txBox="1"/>
          <p:nvPr/>
        </p:nvSpPr>
        <p:spPr>
          <a:xfrm>
            <a:off x="708607" y="3267280"/>
            <a:ext cx="5330243" cy="806503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>
              <a:lnSpc>
                <a:spcPct val="104200"/>
              </a:lnSpc>
              <a:spcBef>
                <a:spcPts val="20"/>
              </a:spcBef>
            </a:pPr>
            <a:r>
              <a:rPr lang="en-US" b="1" spc="50" dirty="0">
                <a:solidFill>
                  <a:srgbClr val="47292A"/>
                </a:solidFill>
                <a:latin typeface="Univers LT Std 55" panose="020B0603020202020204" pitchFamily="34" charset="0"/>
                <a:cs typeface="Univers-Black"/>
              </a:rPr>
              <a:t>HOW </a:t>
            </a:r>
            <a:r>
              <a:rPr lang="en-US" b="1" spc="25" dirty="0">
                <a:solidFill>
                  <a:srgbClr val="47292A"/>
                </a:solidFill>
                <a:latin typeface="Univers LT Std 55" panose="020B0603020202020204" pitchFamily="34" charset="0"/>
                <a:cs typeface="Univers-Black"/>
              </a:rPr>
              <a:t>TO</a:t>
            </a:r>
            <a:r>
              <a:rPr lang="en-US" b="1" spc="125" dirty="0">
                <a:solidFill>
                  <a:srgbClr val="47292A"/>
                </a:solidFill>
                <a:latin typeface="Univers LT Std 55" panose="020B0603020202020204" pitchFamily="34" charset="0"/>
                <a:cs typeface="Univers-Black"/>
              </a:rPr>
              <a:t> </a:t>
            </a:r>
            <a:r>
              <a:rPr lang="en-US" b="1" spc="60" dirty="0">
                <a:solidFill>
                  <a:srgbClr val="47292A"/>
                </a:solidFill>
                <a:latin typeface="Univers LT Std 55" panose="020B0603020202020204" pitchFamily="34" charset="0"/>
                <a:cs typeface="Univers-Black"/>
              </a:rPr>
              <a:t>USE</a:t>
            </a:r>
            <a:r>
              <a:rPr lang="en-US" b="1" spc="-210" dirty="0">
                <a:solidFill>
                  <a:srgbClr val="47292A"/>
                </a:solidFill>
                <a:latin typeface="Univers LT Std 55" panose="020B0603020202020204" pitchFamily="34" charset="0"/>
                <a:cs typeface="Univers-Black"/>
              </a:rPr>
              <a:t> </a:t>
            </a:r>
            <a:endParaRPr lang="en-US" dirty="0">
              <a:solidFill>
                <a:srgbClr val="47292A"/>
              </a:solidFill>
              <a:latin typeface="Univers Light" panose="020B0403020202020204" pitchFamily="34" charset="0"/>
              <a:cs typeface="Univers-Light"/>
            </a:endParaRPr>
          </a:p>
          <a:p>
            <a:pPr marL="12700" marR="5080">
              <a:lnSpc>
                <a:spcPct val="104200"/>
              </a:lnSpc>
              <a:spcBef>
                <a:spcPts val="20"/>
              </a:spcBef>
            </a:pPr>
            <a:r>
              <a:rPr lang="en-US" sz="1600" dirty="0">
                <a:latin typeface="Univers Light" panose="020B0403020202020204" pitchFamily="34" charset="0"/>
                <a:cs typeface="Univers-Light"/>
              </a:rPr>
              <a:t>Apply liberally to wet hair. Massage into scalp, rinse and follow up with suggested conditioning treatment.</a:t>
            </a:r>
            <a:endParaRPr sz="1600" dirty="0">
              <a:latin typeface="Univers Light" panose="020B0403020202020204" pitchFamily="34" charset="0"/>
              <a:cs typeface="Univers-Ligh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7747A45-2742-4172-BC44-3F7D6891A16C}"/>
              </a:ext>
            </a:extLst>
          </p:cNvPr>
          <p:cNvSpPr/>
          <p:nvPr/>
        </p:nvSpPr>
        <p:spPr>
          <a:xfrm>
            <a:off x="645914" y="627076"/>
            <a:ext cx="4762073" cy="1452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5080">
              <a:lnSpc>
                <a:spcPct val="104200"/>
              </a:lnSpc>
              <a:spcBef>
                <a:spcPts val="20"/>
              </a:spcBef>
            </a:pPr>
            <a:r>
              <a:rPr lang="en-US" sz="3200" b="1" spc="50" dirty="0">
                <a:solidFill>
                  <a:srgbClr val="47292A"/>
                </a:solidFill>
                <a:latin typeface="Univers LT Std 55" panose="020B0603020202020204" pitchFamily="34" charset="0"/>
                <a:cs typeface="Univers-Light"/>
              </a:rPr>
              <a:t>MAINTAIN THE MANE</a:t>
            </a:r>
          </a:p>
          <a:p>
            <a:pPr marL="12700" marR="5080">
              <a:lnSpc>
                <a:spcPct val="104200"/>
              </a:lnSpc>
              <a:spcBef>
                <a:spcPts val="20"/>
              </a:spcBef>
            </a:pPr>
            <a:r>
              <a:rPr lang="en-US" b="1" spc="50" dirty="0">
                <a:solidFill>
                  <a:srgbClr val="47292A"/>
                </a:solidFill>
                <a:latin typeface="Univers LT Std 55" panose="020B0603020202020204" pitchFamily="34" charset="0"/>
                <a:cs typeface="Univers-Light"/>
              </a:rPr>
              <a:t>SHAMPOO</a:t>
            </a:r>
          </a:p>
          <a:p>
            <a:pPr marL="12700" marR="5080">
              <a:lnSpc>
                <a:spcPct val="104200"/>
              </a:lnSpc>
              <a:spcBef>
                <a:spcPts val="20"/>
              </a:spcBef>
            </a:pPr>
            <a:r>
              <a:rPr lang="en-US" dirty="0">
                <a:solidFill>
                  <a:srgbClr val="745D5E"/>
                </a:solidFill>
                <a:latin typeface="Univers Light" panose="020B0403020202020204" pitchFamily="34" charset="0"/>
                <a:cs typeface="Univers-Light"/>
              </a:rPr>
              <a:t>pH 4.5 – 5.7</a:t>
            </a:r>
          </a:p>
          <a:p>
            <a:pPr marL="12700" marR="5080">
              <a:lnSpc>
                <a:spcPct val="104200"/>
              </a:lnSpc>
              <a:spcBef>
                <a:spcPts val="20"/>
              </a:spcBef>
            </a:pPr>
            <a:endParaRPr lang="en-US" dirty="0">
              <a:solidFill>
                <a:srgbClr val="47292A"/>
              </a:solidFill>
              <a:latin typeface="Univers Light" panose="020B0403020202020204" pitchFamily="34" charset="0"/>
              <a:cs typeface="Univers-Ligh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1BD097-4AA2-48BA-8C83-2F79E5E41749}"/>
              </a:ext>
            </a:extLst>
          </p:cNvPr>
          <p:cNvSpPr/>
          <p:nvPr/>
        </p:nvSpPr>
        <p:spPr>
          <a:xfrm>
            <a:off x="645914" y="5752560"/>
            <a:ext cx="29461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b="1" spc="45" dirty="0">
                <a:solidFill>
                  <a:srgbClr val="47292A"/>
                </a:solidFill>
                <a:latin typeface="Univers LT Std 55" panose="020B0603020202020204" pitchFamily="34" charset="0"/>
                <a:cs typeface="Univers-Black"/>
              </a:rPr>
              <a:t>WH</a:t>
            </a:r>
            <a:r>
              <a:rPr lang="en-US" b="1" spc="40" dirty="0">
                <a:solidFill>
                  <a:srgbClr val="47292A"/>
                </a:solidFill>
                <a:latin typeface="Univers LT Std 55" panose="020B0603020202020204" pitchFamily="34" charset="0"/>
                <a:cs typeface="Univers-Black"/>
              </a:rPr>
              <a:t>AT’S </a:t>
            </a:r>
            <a:r>
              <a:rPr lang="en-US" b="1" spc="75" dirty="0">
                <a:solidFill>
                  <a:srgbClr val="47292A"/>
                </a:solidFill>
                <a:latin typeface="Univers LT Std 55" panose="020B0603020202020204" pitchFamily="34" charset="0"/>
                <a:cs typeface="Univers-Black"/>
              </a:rPr>
              <a:t>POWERING</a:t>
            </a:r>
            <a:r>
              <a:rPr lang="en-US" b="1" spc="-25" dirty="0">
                <a:solidFill>
                  <a:srgbClr val="47292A"/>
                </a:solidFill>
                <a:latin typeface="Univers LT Std 55" panose="020B0603020202020204" pitchFamily="34" charset="0"/>
                <a:cs typeface="Univers-Black"/>
              </a:rPr>
              <a:t> </a:t>
            </a:r>
            <a:r>
              <a:rPr lang="en-US" b="1" spc="45" dirty="0">
                <a:solidFill>
                  <a:srgbClr val="47292A"/>
                </a:solidFill>
                <a:latin typeface="Univers LT Std 55" panose="020B0603020202020204" pitchFamily="34" charset="0"/>
                <a:cs typeface="Univers-Black"/>
              </a:rPr>
              <a:t>IT</a:t>
            </a:r>
            <a:r>
              <a:rPr lang="en-US" b="1" spc="-210" dirty="0">
                <a:solidFill>
                  <a:srgbClr val="47292A"/>
                </a:solidFill>
                <a:latin typeface="Univers LT Std 55" panose="020B0603020202020204" pitchFamily="34" charset="0"/>
                <a:cs typeface="Univers-Black"/>
              </a:rPr>
              <a:t> </a:t>
            </a:r>
            <a:endParaRPr lang="en-US" dirty="0">
              <a:solidFill>
                <a:srgbClr val="47292A"/>
              </a:solidFill>
              <a:latin typeface="Univers LT Std 55" panose="020B0603020202020204" pitchFamily="34" charset="0"/>
              <a:cs typeface="Univers-Black"/>
            </a:endParaRPr>
          </a:p>
        </p:txBody>
      </p:sp>
      <p:pic>
        <p:nvPicPr>
          <p:cNvPr id="31" name="Picture 30" descr="A black sign with white text&#10;&#10;Description automatically generated">
            <a:extLst>
              <a:ext uri="{FF2B5EF4-FFF2-40B4-BE49-F238E27FC236}">
                <a16:creationId xmlns:a16="http://schemas.microsoft.com/office/drawing/2014/main" id="{FB037115-8836-4452-871F-7B41FE617C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3077" y="9537700"/>
            <a:ext cx="859753" cy="867070"/>
          </a:xfrm>
          <a:prstGeom prst="rect">
            <a:avLst/>
          </a:prstGeom>
        </p:spPr>
      </p:pic>
      <p:sp>
        <p:nvSpPr>
          <p:cNvPr id="15" name="object 7">
            <a:extLst>
              <a:ext uri="{FF2B5EF4-FFF2-40B4-BE49-F238E27FC236}">
                <a16:creationId xmlns:a16="http://schemas.microsoft.com/office/drawing/2014/main" id="{E50E49DC-9DEA-4C5B-B934-D8C4D69357CA}"/>
              </a:ext>
            </a:extLst>
          </p:cNvPr>
          <p:cNvSpPr txBox="1"/>
          <p:nvPr/>
        </p:nvSpPr>
        <p:spPr>
          <a:xfrm>
            <a:off x="4355074" y="8021313"/>
            <a:ext cx="3058494" cy="10413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spc="345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Red Spider Flower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A native Australian flower extract that helps to nourish and revitalize hair.</a:t>
            </a:r>
            <a:endParaRPr sz="1600" dirty="0">
              <a:latin typeface="Univers Light" panose="020B0403020202020204" pitchFamily="34" charset="0"/>
              <a:cs typeface="Univers-Ligh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A82EF42-7290-4793-B144-47DD48F69FA2}"/>
              </a:ext>
            </a:extLst>
          </p:cNvPr>
          <p:cNvSpPr/>
          <p:nvPr/>
        </p:nvSpPr>
        <p:spPr>
          <a:xfrm>
            <a:off x="879900" y="8021313"/>
            <a:ext cx="3058494" cy="1120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lang="en-US" sz="1600" b="1" spc="260" dirty="0">
                <a:solidFill>
                  <a:srgbClr val="47292A"/>
                </a:solidFill>
                <a:latin typeface="Univers LT Std 55" panose="020B0603020202020204" pitchFamily="34" charset="0"/>
                <a:cs typeface="Univers-Light"/>
              </a:rPr>
              <a:t>Banksia</a:t>
            </a:r>
          </a:p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A native Australian tree extract that is rich in antioxidants and amino acids.</a:t>
            </a:r>
            <a:endParaRPr lang="en-US" sz="1600" dirty="0">
              <a:latin typeface="Univers Light" panose="020B0403020202020204" pitchFamily="34" charset="0"/>
              <a:cs typeface="Univers-Ligh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C05F850-8285-447F-80CE-7587C37D23AC}"/>
              </a:ext>
            </a:extLst>
          </p:cNvPr>
          <p:cNvSpPr/>
          <p:nvPr/>
        </p:nvSpPr>
        <p:spPr>
          <a:xfrm>
            <a:off x="11372851" y="8021313"/>
            <a:ext cx="33528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600" b="1" spc="340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Evening Primrose Oil</a:t>
            </a:r>
          </a:p>
          <a:p>
            <a:pPr marL="12700">
              <a:lnSpc>
                <a:spcPct val="100000"/>
              </a:lnSpc>
            </a:pP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A natural oil that helps to add moisture and maintain the condition of the hair.</a:t>
            </a:r>
            <a:endParaRPr lang="en-US" sz="1600" dirty="0">
              <a:latin typeface="Univers Light" panose="020B0403020202020204" pitchFamily="34" charset="0"/>
              <a:cs typeface="Univers-Light"/>
            </a:endParaRPr>
          </a:p>
        </p:txBody>
      </p:sp>
      <p:pic>
        <p:nvPicPr>
          <p:cNvPr id="4100" name="Picture 4" descr="Image result for baksia">
            <a:extLst>
              <a:ext uri="{FF2B5EF4-FFF2-40B4-BE49-F238E27FC236}">
                <a16:creationId xmlns:a16="http://schemas.microsoft.com/office/drawing/2014/main" id="{5973CDB1-0EE6-47BF-88D4-CFDC53A8A399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6484987"/>
            <a:ext cx="22277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 result for red spider flower">
            <a:extLst>
              <a:ext uri="{FF2B5EF4-FFF2-40B4-BE49-F238E27FC236}">
                <a16:creationId xmlns:a16="http://schemas.microsoft.com/office/drawing/2014/main" id="{780585A1-A1C7-4FD9-B049-77E9079DD090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349" y="6482539"/>
            <a:ext cx="22277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8" descr="Image result for gold droplet">
            <a:extLst>
              <a:ext uri="{FF2B5EF4-FFF2-40B4-BE49-F238E27FC236}">
                <a16:creationId xmlns:a16="http://schemas.microsoft.com/office/drawing/2014/main" id="{134CA9F9-3E40-4411-A6AA-85EDE08DD0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8" r="1851" b="12231"/>
          <a:stretch/>
        </p:blipFill>
        <p:spPr bwMode="auto">
          <a:xfrm>
            <a:off x="8401050" y="6519911"/>
            <a:ext cx="2049257" cy="1334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10FAEBB-45E7-460A-9709-FE53552734AC}"/>
              </a:ext>
            </a:extLst>
          </p:cNvPr>
          <p:cNvSpPr/>
          <p:nvPr/>
        </p:nvSpPr>
        <p:spPr>
          <a:xfrm>
            <a:off x="8253557" y="8021313"/>
            <a:ext cx="2627768" cy="1120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600" b="1" spc="345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Pro-Vitamin</a:t>
            </a:r>
            <a:r>
              <a:rPr lang="en-US" sz="1600" b="1" spc="160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 </a:t>
            </a:r>
            <a:r>
              <a:rPr lang="en-US" sz="1600" b="1" spc="375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B5</a:t>
            </a:r>
            <a:endParaRPr lang="en-US" sz="1600" dirty="0">
              <a:latin typeface="Univers LT Std 55" panose="020B0603020202020204" pitchFamily="34" charset="0"/>
              <a:cs typeface="Univers"/>
            </a:endParaRPr>
          </a:p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Shields colored hair from UV damage to guard against color</a:t>
            </a:r>
            <a:r>
              <a:rPr lang="en-US" sz="1600" spc="-4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 </a:t>
            </a:r>
            <a:r>
              <a:rPr lang="en-US" sz="1600" spc="-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fade.</a:t>
            </a:r>
            <a:endParaRPr lang="en-US" sz="1600" dirty="0">
              <a:latin typeface="Univers Light" panose="020B0403020202020204" pitchFamily="34" charset="0"/>
              <a:cs typeface="Univers-Light"/>
            </a:endParaRPr>
          </a:p>
        </p:txBody>
      </p:sp>
      <p:pic>
        <p:nvPicPr>
          <p:cNvPr id="4104" name="Picture 8" descr="Image result for evening primrose">
            <a:extLst>
              <a:ext uri="{FF2B5EF4-FFF2-40B4-BE49-F238E27FC236}">
                <a16:creationId xmlns:a16="http://schemas.microsoft.com/office/drawing/2014/main" id="{9052D575-E46D-42A5-97BF-9965E2C3F7F5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8867" y="6482539"/>
            <a:ext cx="2005245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food, knife&#10;&#10;Description automatically generated">
            <a:extLst>
              <a:ext uri="{FF2B5EF4-FFF2-40B4-BE49-F238E27FC236}">
                <a16:creationId xmlns:a16="http://schemas.microsoft.com/office/drawing/2014/main" id="{E8DFCB87-91A1-47E1-9E36-6D2134FDE786}"/>
              </a:ext>
            </a:extLst>
          </p:cNvPr>
          <p:cNvPicPr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1" t="22208" r="45703" b="2019"/>
          <a:stretch/>
        </p:blipFill>
        <p:spPr>
          <a:xfrm rot="16200000">
            <a:off x="9022642" y="-893323"/>
            <a:ext cx="4376566" cy="866775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45436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4">
            <a:extLst>
              <a:ext uri="{FF2B5EF4-FFF2-40B4-BE49-F238E27FC236}">
                <a16:creationId xmlns:a16="http://schemas.microsoft.com/office/drawing/2014/main" id="{F282A43D-AA2A-4323-A85B-97C65B73C599}"/>
              </a:ext>
            </a:extLst>
          </p:cNvPr>
          <p:cNvSpPr txBox="1"/>
          <p:nvPr/>
        </p:nvSpPr>
        <p:spPr>
          <a:xfrm>
            <a:off x="726536" y="2076990"/>
            <a:ext cx="5841504" cy="81560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b="1" spc="45" dirty="0">
                <a:solidFill>
                  <a:srgbClr val="D6A580"/>
                </a:solidFill>
                <a:latin typeface="Univers LT Std 55" panose="020B0603020202020204" pitchFamily="34" charset="0"/>
                <a:cs typeface="Univers-Black"/>
              </a:rPr>
              <a:t>WH</a:t>
            </a:r>
            <a:r>
              <a:rPr b="1" spc="-10" dirty="0">
                <a:solidFill>
                  <a:srgbClr val="D6A580"/>
                </a:solidFill>
                <a:latin typeface="Univers LT Std 55" panose="020B0603020202020204" pitchFamily="34" charset="0"/>
                <a:cs typeface="Univers-Black"/>
              </a:rPr>
              <a:t>AT </a:t>
            </a:r>
            <a:r>
              <a:rPr b="1" spc="45" dirty="0">
                <a:solidFill>
                  <a:srgbClr val="D6A580"/>
                </a:solidFill>
                <a:latin typeface="Univers LT Std 55" panose="020B0603020202020204" pitchFamily="34" charset="0"/>
                <a:cs typeface="Univers-Black"/>
              </a:rPr>
              <a:t>IS</a:t>
            </a:r>
            <a:r>
              <a:rPr b="1" spc="105" dirty="0">
                <a:solidFill>
                  <a:srgbClr val="D6A580"/>
                </a:solidFill>
                <a:latin typeface="Univers LT Std 55" panose="020B0603020202020204" pitchFamily="34" charset="0"/>
                <a:cs typeface="Univers-Black"/>
              </a:rPr>
              <a:t> </a:t>
            </a:r>
            <a:r>
              <a:rPr b="1" spc="45" dirty="0">
                <a:solidFill>
                  <a:srgbClr val="D6A580"/>
                </a:solidFill>
                <a:latin typeface="Univers LT Std 55" panose="020B0603020202020204" pitchFamily="34" charset="0"/>
                <a:cs typeface="Univers-Black"/>
              </a:rPr>
              <a:t>IT</a:t>
            </a:r>
            <a:r>
              <a:rPr b="1" spc="-210" dirty="0">
                <a:solidFill>
                  <a:srgbClr val="D6A580"/>
                </a:solidFill>
                <a:latin typeface="Univers LT Std 55" panose="020B0603020202020204" pitchFamily="34" charset="0"/>
                <a:cs typeface="Univers-Black"/>
              </a:rPr>
              <a:t> </a:t>
            </a:r>
            <a:endParaRPr lang="en-US" b="1" spc="-210" dirty="0">
              <a:solidFill>
                <a:srgbClr val="D6A580"/>
              </a:solidFill>
              <a:latin typeface="Univers LT Std 55" panose="020B0603020202020204" pitchFamily="34" charset="0"/>
              <a:cs typeface="Univers-Black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lang="en-US" sz="1600" spc="-2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Gentle and nourishing, making it the perfect everyday conditioner to leave hair moisturized and shiny.</a:t>
            </a:r>
            <a:endParaRPr sz="1000" dirty="0">
              <a:latin typeface="Univers Light" panose="020B0403020202020204" pitchFamily="34" charset="0"/>
              <a:cs typeface="Univers-Ligh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7747A45-2742-4172-BC44-3F7D6891A16C}"/>
              </a:ext>
            </a:extLst>
          </p:cNvPr>
          <p:cNvSpPr/>
          <p:nvPr/>
        </p:nvSpPr>
        <p:spPr>
          <a:xfrm>
            <a:off x="645914" y="627076"/>
            <a:ext cx="4625818" cy="1452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5080">
              <a:lnSpc>
                <a:spcPct val="104200"/>
              </a:lnSpc>
              <a:spcBef>
                <a:spcPts val="20"/>
              </a:spcBef>
            </a:pPr>
            <a:r>
              <a:rPr lang="en-US" sz="3200" b="1" spc="50" dirty="0">
                <a:solidFill>
                  <a:srgbClr val="D6A580"/>
                </a:solidFill>
                <a:latin typeface="Univers LT Std 55" panose="020B0603020202020204" pitchFamily="34" charset="0"/>
                <a:cs typeface="Univers-Light"/>
              </a:rPr>
              <a:t>MAINTAIN THE MAIN</a:t>
            </a:r>
          </a:p>
          <a:p>
            <a:pPr marL="12700" marR="5080">
              <a:lnSpc>
                <a:spcPct val="104200"/>
              </a:lnSpc>
              <a:spcBef>
                <a:spcPts val="20"/>
              </a:spcBef>
            </a:pPr>
            <a:r>
              <a:rPr lang="en-US" b="1" spc="50" dirty="0">
                <a:solidFill>
                  <a:srgbClr val="D6A580"/>
                </a:solidFill>
                <a:latin typeface="Univers LT Std 55" panose="020B0603020202020204" pitchFamily="34" charset="0"/>
                <a:cs typeface="Univers-Light"/>
              </a:rPr>
              <a:t>CONDITIONER</a:t>
            </a:r>
          </a:p>
          <a:p>
            <a:pPr marL="12700" marR="5080">
              <a:lnSpc>
                <a:spcPct val="104200"/>
              </a:lnSpc>
              <a:spcBef>
                <a:spcPts val="20"/>
              </a:spcBef>
            </a:pPr>
            <a:r>
              <a:rPr lang="en-US" dirty="0">
                <a:solidFill>
                  <a:srgbClr val="D6A580"/>
                </a:solidFill>
                <a:latin typeface="Univers Light" panose="020B0403020202020204" pitchFamily="34" charset="0"/>
                <a:cs typeface="Univers-Light"/>
              </a:rPr>
              <a:t>pH 4.5 – 5.5</a:t>
            </a:r>
          </a:p>
          <a:p>
            <a:pPr marL="12700" marR="5080">
              <a:lnSpc>
                <a:spcPct val="104200"/>
              </a:lnSpc>
              <a:spcBef>
                <a:spcPts val="20"/>
              </a:spcBef>
            </a:pPr>
            <a:endParaRPr lang="en-US" dirty="0">
              <a:solidFill>
                <a:srgbClr val="D6A580"/>
              </a:solidFill>
              <a:latin typeface="Univers Light" panose="020B0403020202020204" pitchFamily="34" charset="0"/>
              <a:cs typeface="Univers-Ligh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1BD097-4AA2-48BA-8C83-2F79E5E41749}"/>
              </a:ext>
            </a:extLst>
          </p:cNvPr>
          <p:cNvSpPr/>
          <p:nvPr/>
        </p:nvSpPr>
        <p:spPr>
          <a:xfrm>
            <a:off x="692161" y="5887991"/>
            <a:ext cx="2953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b="1" spc="45" dirty="0">
                <a:solidFill>
                  <a:srgbClr val="D6A580"/>
                </a:solidFill>
                <a:latin typeface="Univers LT Std 55" panose="020B0603020202020204" pitchFamily="34" charset="0"/>
                <a:cs typeface="Univers-Black"/>
              </a:rPr>
              <a:t>WH</a:t>
            </a:r>
            <a:r>
              <a:rPr lang="en-US" b="1" spc="40" dirty="0">
                <a:solidFill>
                  <a:srgbClr val="D6A580"/>
                </a:solidFill>
                <a:latin typeface="Univers LT Std 55" panose="020B0603020202020204" pitchFamily="34" charset="0"/>
                <a:cs typeface="Univers-Black"/>
              </a:rPr>
              <a:t>AT’S </a:t>
            </a:r>
            <a:r>
              <a:rPr lang="en-US" b="1" spc="75" dirty="0">
                <a:solidFill>
                  <a:srgbClr val="D6A580"/>
                </a:solidFill>
                <a:latin typeface="Univers LT Std 55" panose="020B0603020202020204" pitchFamily="34" charset="0"/>
                <a:cs typeface="Univers-Black"/>
              </a:rPr>
              <a:t>POWERING</a:t>
            </a:r>
            <a:r>
              <a:rPr lang="en-US" b="1" spc="-25" dirty="0">
                <a:solidFill>
                  <a:srgbClr val="D6A580"/>
                </a:solidFill>
                <a:latin typeface="Univers LT Std 55" panose="020B0603020202020204" pitchFamily="34" charset="0"/>
                <a:cs typeface="Univers-Black"/>
              </a:rPr>
              <a:t> </a:t>
            </a:r>
            <a:r>
              <a:rPr lang="en-US" b="1" spc="45" dirty="0">
                <a:solidFill>
                  <a:srgbClr val="D6A580"/>
                </a:solidFill>
                <a:latin typeface="Univers LT Std 55" panose="020B0603020202020204" pitchFamily="34" charset="0"/>
                <a:cs typeface="Univers-Black"/>
              </a:rPr>
              <a:t>IT</a:t>
            </a:r>
            <a:r>
              <a:rPr lang="en-US" b="1" spc="-210" dirty="0">
                <a:solidFill>
                  <a:srgbClr val="D6A580"/>
                </a:solidFill>
                <a:latin typeface="Univers LT Std 55" panose="020B0603020202020204" pitchFamily="34" charset="0"/>
                <a:cs typeface="Univers-Black"/>
              </a:rPr>
              <a:t> </a:t>
            </a:r>
            <a:endParaRPr lang="en-US" dirty="0">
              <a:solidFill>
                <a:srgbClr val="D6A580"/>
              </a:solidFill>
              <a:latin typeface="Univers LT Std 55" panose="020B0603020202020204" pitchFamily="34" charset="0"/>
              <a:cs typeface="Univers-Black"/>
            </a:endParaRPr>
          </a:p>
        </p:txBody>
      </p:sp>
      <p:pic>
        <p:nvPicPr>
          <p:cNvPr id="31" name="Picture 30" descr="A black sign with white text&#10;&#10;Description automatically generated">
            <a:extLst>
              <a:ext uri="{FF2B5EF4-FFF2-40B4-BE49-F238E27FC236}">
                <a16:creationId xmlns:a16="http://schemas.microsoft.com/office/drawing/2014/main" id="{FB037115-8836-4452-871F-7B41FE617C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3077" y="9537700"/>
            <a:ext cx="859753" cy="867070"/>
          </a:xfrm>
          <a:prstGeom prst="rect">
            <a:avLst/>
          </a:prstGeom>
        </p:spPr>
      </p:pic>
      <p:sp>
        <p:nvSpPr>
          <p:cNvPr id="25" name="object 5">
            <a:extLst>
              <a:ext uri="{FF2B5EF4-FFF2-40B4-BE49-F238E27FC236}">
                <a16:creationId xmlns:a16="http://schemas.microsoft.com/office/drawing/2014/main" id="{9902E5BE-321A-46E6-84F4-F308318D97A2}"/>
              </a:ext>
            </a:extLst>
          </p:cNvPr>
          <p:cNvSpPr txBox="1"/>
          <p:nvPr/>
        </p:nvSpPr>
        <p:spPr>
          <a:xfrm>
            <a:off x="726536" y="3466054"/>
            <a:ext cx="5841504" cy="1062599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>
              <a:lnSpc>
                <a:spcPct val="104200"/>
              </a:lnSpc>
              <a:spcBef>
                <a:spcPts val="20"/>
              </a:spcBef>
            </a:pPr>
            <a:r>
              <a:rPr lang="en-US" b="1" spc="50" dirty="0">
                <a:solidFill>
                  <a:srgbClr val="D6A580"/>
                </a:solidFill>
                <a:latin typeface="Univers LT Std 55" panose="020B0603020202020204" pitchFamily="34" charset="0"/>
                <a:cs typeface="Univers-Black"/>
              </a:rPr>
              <a:t>HOW </a:t>
            </a:r>
            <a:r>
              <a:rPr lang="en-US" b="1" spc="25" dirty="0">
                <a:solidFill>
                  <a:srgbClr val="D6A580"/>
                </a:solidFill>
                <a:latin typeface="Univers LT Std 55" panose="020B0603020202020204" pitchFamily="34" charset="0"/>
                <a:cs typeface="Univers-Black"/>
              </a:rPr>
              <a:t>TO</a:t>
            </a:r>
            <a:r>
              <a:rPr lang="en-US" b="1" spc="125" dirty="0">
                <a:solidFill>
                  <a:srgbClr val="D6A580"/>
                </a:solidFill>
                <a:latin typeface="Univers LT Std 55" panose="020B0603020202020204" pitchFamily="34" charset="0"/>
                <a:cs typeface="Univers-Black"/>
              </a:rPr>
              <a:t> </a:t>
            </a:r>
            <a:r>
              <a:rPr lang="en-US" b="1" spc="60" dirty="0">
                <a:solidFill>
                  <a:srgbClr val="D6A580"/>
                </a:solidFill>
                <a:latin typeface="Univers LT Std 55" panose="020B0603020202020204" pitchFamily="34" charset="0"/>
                <a:cs typeface="Univers-Black"/>
              </a:rPr>
              <a:t>USE</a:t>
            </a:r>
            <a:r>
              <a:rPr lang="en-US" b="1" spc="-210" dirty="0">
                <a:solidFill>
                  <a:srgbClr val="D6A580"/>
                </a:solidFill>
                <a:latin typeface="Univers LT Std 55" panose="020B0603020202020204" pitchFamily="34" charset="0"/>
                <a:cs typeface="Univers-Black"/>
              </a:rPr>
              <a:t> </a:t>
            </a:r>
            <a:endParaRPr lang="en-US" dirty="0">
              <a:solidFill>
                <a:srgbClr val="D6A580"/>
              </a:solidFill>
              <a:latin typeface="Univers Light" panose="020B0403020202020204" pitchFamily="34" charset="0"/>
              <a:cs typeface="Univers-Light"/>
            </a:endParaRPr>
          </a:p>
          <a:p>
            <a:pPr marL="12700" marR="5080">
              <a:lnSpc>
                <a:spcPct val="104200"/>
              </a:lnSpc>
              <a:spcBef>
                <a:spcPts val="20"/>
              </a:spcBef>
            </a:pPr>
            <a:r>
              <a:rPr lang="en-US" sz="1600" dirty="0">
                <a:latin typeface="Univers Light" panose="020B0403020202020204" pitchFamily="34" charset="0"/>
                <a:cs typeface="Univers-Light"/>
              </a:rPr>
              <a:t>After shampooing, remove access water and apply Maintain the Mane. Massage through mid-lengths and ends working upward.  Comb through, rinse and proceed with styling.</a:t>
            </a:r>
            <a:endParaRPr sz="1600" dirty="0">
              <a:latin typeface="Univers Light" panose="020B0403020202020204" pitchFamily="34" charset="0"/>
              <a:cs typeface="Univers-Light"/>
            </a:endParaRPr>
          </a:p>
        </p:txBody>
      </p:sp>
      <p:pic>
        <p:nvPicPr>
          <p:cNvPr id="3" name="Picture 2" descr="A picture containing sitting, table, small, food&#10;&#10;Description automatically generated">
            <a:extLst>
              <a:ext uri="{FF2B5EF4-FFF2-40B4-BE49-F238E27FC236}">
                <a16:creationId xmlns:a16="http://schemas.microsoft.com/office/drawing/2014/main" id="{71FDF04F-921B-4B1A-B319-22318062CDBF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3" t="52147"/>
          <a:stretch/>
        </p:blipFill>
        <p:spPr>
          <a:xfrm>
            <a:off x="6877050" y="1389023"/>
            <a:ext cx="8719457" cy="406908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28" name="Picture 4" descr="Image result for baksia">
            <a:extLst>
              <a:ext uri="{FF2B5EF4-FFF2-40B4-BE49-F238E27FC236}">
                <a16:creationId xmlns:a16="http://schemas.microsoft.com/office/drawing/2014/main" id="{11CA18B9-5AE1-41F1-8D72-546F62E5356A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6689413"/>
            <a:ext cx="2182851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Image result for red spider flower">
            <a:extLst>
              <a:ext uri="{FF2B5EF4-FFF2-40B4-BE49-F238E27FC236}">
                <a16:creationId xmlns:a16="http://schemas.microsoft.com/office/drawing/2014/main" id="{1EAC6938-2CD8-4A75-A1C0-5A2DF1B7E3A9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410" y="6689413"/>
            <a:ext cx="2182851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object 8">
            <a:extLst>
              <a:ext uri="{FF2B5EF4-FFF2-40B4-BE49-F238E27FC236}">
                <a16:creationId xmlns:a16="http://schemas.microsoft.com/office/drawing/2014/main" id="{483C3675-39BD-4174-AF1B-FE942E23A829}"/>
              </a:ext>
            </a:extLst>
          </p:cNvPr>
          <p:cNvSpPr txBox="1"/>
          <p:nvPr/>
        </p:nvSpPr>
        <p:spPr>
          <a:xfrm>
            <a:off x="7990962" y="8194892"/>
            <a:ext cx="3058494" cy="10438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b="1" spc="350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Organic </a:t>
            </a:r>
            <a:r>
              <a:rPr sz="1600" b="1" spc="380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Coconut</a:t>
            </a:r>
            <a:r>
              <a:rPr sz="1600" b="1" spc="-30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 </a:t>
            </a:r>
            <a:r>
              <a:rPr sz="1600" b="1" spc="300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Oil</a:t>
            </a:r>
            <a:endParaRPr sz="1600" dirty="0">
              <a:latin typeface="Univers LT Std 55" panose="020B0603020202020204" pitchFamily="34" charset="0"/>
              <a:cs typeface="Univers"/>
            </a:endParaRPr>
          </a:p>
          <a:p>
            <a:pPr marL="12700" marR="5080">
              <a:lnSpc>
                <a:spcPct val="104200"/>
              </a:lnSpc>
            </a:pPr>
            <a:r>
              <a:rPr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A </a:t>
            </a:r>
            <a:r>
              <a:rPr sz="1600" spc="-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natural superfood </a:t>
            </a:r>
            <a:r>
              <a:rPr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that </a:t>
            </a:r>
            <a:r>
              <a:rPr sz="1600" spc="-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provides </a:t>
            </a:r>
            <a:r>
              <a:rPr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the ultimate </a:t>
            </a:r>
            <a:r>
              <a:rPr sz="1600" spc="-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hydration </a:t>
            </a:r>
            <a:r>
              <a:rPr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boost as </a:t>
            </a:r>
            <a:r>
              <a:rPr sz="1600" spc="-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well</a:t>
            </a:r>
            <a:r>
              <a:rPr sz="1600" spc="-2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 </a:t>
            </a:r>
            <a:r>
              <a:rPr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as  superior</a:t>
            </a:r>
            <a:r>
              <a:rPr sz="1600" spc="-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 </a:t>
            </a:r>
            <a:r>
              <a:rPr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detangling</a:t>
            </a:r>
            <a:r>
              <a:rPr sz="10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.</a:t>
            </a:r>
            <a:endParaRPr sz="1000" dirty="0">
              <a:latin typeface="Univers Light" panose="020B0403020202020204" pitchFamily="34" charset="0"/>
              <a:cs typeface="Univers-Light"/>
            </a:endParaRPr>
          </a:p>
        </p:txBody>
      </p:sp>
      <p:pic>
        <p:nvPicPr>
          <p:cNvPr id="32" name="Picture 4" descr="Image result for coconut oil images">
            <a:extLst>
              <a:ext uri="{FF2B5EF4-FFF2-40B4-BE49-F238E27FC236}">
                <a16:creationId xmlns:a16="http://schemas.microsoft.com/office/drawing/2014/main" id="{E65F8128-5827-4A17-9EED-17B2BAA0F6EE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651" y="6689413"/>
            <a:ext cx="2182851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9C4608D3-F7C2-4EAA-8F5C-8A963E91E909}"/>
              </a:ext>
            </a:extLst>
          </p:cNvPr>
          <p:cNvSpPr/>
          <p:nvPr/>
        </p:nvSpPr>
        <p:spPr>
          <a:xfrm>
            <a:off x="11488998" y="8194892"/>
            <a:ext cx="3012439" cy="1120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spc="400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Shea</a:t>
            </a:r>
            <a:r>
              <a:rPr lang="en-US" sz="1600" b="1" spc="160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 </a:t>
            </a:r>
            <a:r>
              <a:rPr lang="en-US" sz="1600" b="1" spc="320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Butter</a:t>
            </a:r>
            <a:endParaRPr lang="en-US" sz="1600" dirty="0">
              <a:latin typeface="Univers LT Std 55" panose="020B0603020202020204" pitchFamily="34" charset="0"/>
              <a:cs typeface="Univers"/>
            </a:endParaRPr>
          </a:p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A </a:t>
            </a:r>
            <a:r>
              <a:rPr lang="en-US" sz="1600" spc="-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natural </a:t>
            </a:r>
            <a:r>
              <a:rPr lang="en-US" sz="1600" spc="-1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butter </a:t>
            </a: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that is designed to </a:t>
            </a:r>
            <a:r>
              <a:rPr lang="en-US" sz="1600" spc="-1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soften </a:t>
            </a: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and </a:t>
            </a:r>
            <a:r>
              <a:rPr lang="en-US" sz="1600" spc="-1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hydrate </a:t>
            </a: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the</a:t>
            </a:r>
            <a:r>
              <a:rPr lang="en-US" sz="1600" spc="1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 </a:t>
            </a:r>
            <a:r>
              <a:rPr lang="en-US" sz="1600" spc="-1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hair.</a:t>
            </a:r>
            <a:endParaRPr lang="en-US" sz="1600" dirty="0">
              <a:latin typeface="Univers Light" panose="020B0403020202020204" pitchFamily="34" charset="0"/>
              <a:cs typeface="Univers-Light"/>
            </a:endParaRPr>
          </a:p>
        </p:txBody>
      </p:sp>
      <p:pic>
        <p:nvPicPr>
          <p:cNvPr id="34" name="Picture 2" descr="Image result for shea butter">
            <a:extLst>
              <a:ext uri="{FF2B5EF4-FFF2-40B4-BE49-F238E27FC236}">
                <a16:creationId xmlns:a16="http://schemas.microsoft.com/office/drawing/2014/main" id="{1EA1F824-E6B1-4B32-95FA-5EDB766A738D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8947" y="6716400"/>
            <a:ext cx="2182851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object 7">
            <a:extLst>
              <a:ext uri="{FF2B5EF4-FFF2-40B4-BE49-F238E27FC236}">
                <a16:creationId xmlns:a16="http://schemas.microsoft.com/office/drawing/2014/main" id="{CFAA1C2C-0E66-49C6-BC84-C5F9F7A34A63}"/>
              </a:ext>
            </a:extLst>
          </p:cNvPr>
          <p:cNvSpPr txBox="1"/>
          <p:nvPr/>
        </p:nvSpPr>
        <p:spPr>
          <a:xfrm>
            <a:off x="4492926" y="8170659"/>
            <a:ext cx="3058494" cy="10413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spc="345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Red Spider Flower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A native Australian flower extract that helps to nourish and revitalize hair.</a:t>
            </a:r>
            <a:endParaRPr sz="1600" dirty="0">
              <a:latin typeface="Univers Light" panose="020B0403020202020204" pitchFamily="34" charset="0"/>
              <a:cs typeface="Univers-Light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FB5D33E-ABC5-4A86-9ED6-88A5FCC44A3C}"/>
              </a:ext>
            </a:extLst>
          </p:cNvPr>
          <p:cNvSpPr/>
          <p:nvPr/>
        </p:nvSpPr>
        <p:spPr>
          <a:xfrm>
            <a:off x="1017752" y="8170659"/>
            <a:ext cx="3058494" cy="1120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lang="en-US" sz="1600" b="1" spc="260" dirty="0">
                <a:solidFill>
                  <a:srgbClr val="47292A"/>
                </a:solidFill>
                <a:latin typeface="Univers LT Std 55" panose="020B0603020202020204" pitchFamily="34" charset="0"/>
                <a:cs typeface="Univers-Light"/>
              </a:rPr>
              <a:t>Banksia</a:t>
            </a:r>
          </a:p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A native Australian tree extract that is rich in antioxidants and amino acids.</a:t>
            </a:r>
            <a:endParaRPr lang="en-US" sz="1600" dirty="0">
              <a:latin typeface="Univers Light" panose="020B0403020202020204" pitchFamily="34" charset="0"/>
              <a:cs typeface="Univers-Light"/>
            </a:endParaRPr>
          </a:p>
        </p:txBody>
      </p:sp>
    </p:spTree>
    <p:extLst>
      <p:ext uri="{BB962C8B-B14F-4D97-AF65-F5344CB8AC3E}">
        <p14:creationId xmlns:p14="http://schemas.microsoft.com/office/powerpoint/2010/main" val="4511835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4">
            <a:extLst>
              <a:ext uri="{FF2B5EF4-FFF2-40B4-BE49-F238E27FC236}">
                <a16:creationId xmlns:a16="http://schemas.microsoft.com/office/drawing/2014/main" id="{F282A43D-AA2A-4323-A85B-97C65B73C599}"/>
              </a:ext>
            </a:extLst>
          </p:cNvPr>
          <p:cNvSpPr txBox="1"/>
          <p:nvPr/>
        </p:nvSpPr>
        <p:spPr>
          <a:xfrm>
            <a:off x="708607" y="1995531"/>
            <a:ext cx="5841504" cy="81560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b="1" spc="45" dirty="0">
                <a:solidFill>
                  <a:srgbClr val="823E4E"/>
                </a:solidFill>
                <a:latin typeface="Univers LT Std 55" panose="020B0603020202020204" pitchFamily="34" charset="0"/>
                <a:cs typeface="Univers-Black"/>
              </a:rPr>
              <a:t>WH</a:t>
            </a:r>
            <a:r>
              <a:rPr b="1" spc="-10" dirty="0">
                <a:solidFill>
                  <a:srgbClr val="823E4E"/>
                </a:solidFill>
                <a:latin typeface="Univers LT Std 55" panose="020B0603020202020204" pitchFamily="34" charset="0"/>
                <a:cs typeface="Univers-Black"/>
              </a:rPr>
              <a:t>AT </a:t>
            </a:r>
            <a:r>
              <a:rPr b="1" spc="45" dirty="0">
                <a:solidFill>
                  <a:srgbClr val="823E4E"/>
                </a:solidFill>
                <a:latin typeface="Univers LT Std 55" panose="020B0603020202020204" pitchFamily="34" charset="0"/>
                <a:cs typeface="Univers-Black"/>
              </a:rPr>
              <a:t>IS</a:t>
            </a:r>
            <a:r>
              <a:rPr b="1" spc="105" dirty="0">
                <a:solidFill>
                  <a:srgbClr val="823E4E"/>
                </a:solidFill>
                <a:latin typeface="Univers LT Std 55" panose="020B0603020202020204" pitchFamily="34" charset="0"/>
                <a:cs typeface="Univers-Black"/>
              </a:rPr>
              <a:t> </a:t>
            </a:r>
            <a:r>
              <a:rPr b="1" spc="45" dirty="0">
                <a:solidFill>
                  <a:srgbClr val="823E4E"/>
                </a:solidFill>
                <a:latin typeface="Univers LT Std 55" panose="020B0603020202020204" pitchFamily="34" charset="0"/>
                <a:cs typeface="Univers-Black"/>
              </a:rPr>
              <a:t>IT</a:t>
            </a:r>
            <a:r>
              <a:rPr b="1" spc="-210" dirty="0">
                <a:solidFill>
                  <a:srgbClr val="823E4E"/>
                </a:solidFill>
                <a:latin typeface="Univers LT Std 55" panose="020B0603020202020204" pitchFamily="34" charset="0"/>
                <a:cs typeface="Univers-Black"/>
              </a:rPr>
              <a:t> </a:t>
            </a:r>
            <a:endParaRPr lang="en-US" b="1" spc="-210" dirty="0">
              <a:solidFill>
                <a:srgbClr val="823E4E"/>
              </a:solidFill>
              <a:latin typeface="Univers LT Std 55" panose="020B0603020202020204" pitchFamily="34" charset="0"/>
              <a:cs typeface="Univers-Black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lang="en-US" sz="1600" spc="-2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Hydrating shampoo to add moisture to dry, thick, damaged, chemically treated or colored hair. </a:t>
            </a:r>
            <a:endParaRPr sz="1000" dirty="0">
              <a:latin typeface="Univers Light" panose="020B0403020202020204" pitchFamily="34" charset="0"/>
              <a:cs typeface="Univers-Light"/>
            </a:endParaRPr>
          </a:p>
        </p:txBody>
      </p:sp>
      <p:sp>
        <p:nvSpPr>
          <p:cNvPr id="17" name="object 5">
            <a:extLst>
              <a:ext uri="{FF2B5EF4-FFF2-40B4-BE49-F238E27FC236}">
                <a16:creationId xmlns:a16="http://schemas.microsoft.com/office/drawing/2014/main" id="{DCAF3CD6-FA47-4FD9-9AED-E6C22FA9F862}"/>
              </a:ext>
            </a:extLst>
          </p:cNvPr>
          <p:cNvSpPr txBox="1"/>
          <p:nvPr/>
        </p:nvSpPr>
        <p:spPr>
          <a:xfrm>
            <a:off x="708607" y="3267280"/>
            <a:ext cx="5330243" cy="806503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>
              <a:lnSpc>
                <a:spcPct val="104200"/>
              </a:lnSpc>
              <a:spcBef>
                <a:spcPts val="20"/>
              </a:spcBef>
            </a:pPr>
            <a:r>
              <a:rPr lang="en-US" b="1" spc="50" dirty="0">
                <a:solidFill>
                  <a:srgbClr val="823E4E"/>
                </a:solidFill>
                <a:latin typeface="Univers LT Std 55" panose="020B0603020202020204" pitchFamily="34" charset="0"/>
                <a:cs typeface="Univers-Black"/>
              </a:rPr>
              <a:t>HOW </a:t>
            </a:r>
            <a:r>
              <a:rPr lang="en-US" b="1" spc="25" dirty="0">
                <a:solidFill>
                  <a:srgbClr val="823E4E"/>
                </a:solidFill>
                <a:latin typeface="Univers LT Std 55" panose="020B0603020202020204" pitchFamily="34" charset="0"/>
                <a:cs typeface="Univers-Black"/>
              </a:rPr>
              <a:t>TO</a:t>
            </a:r>
            <a:r>
              <a:rPr lang="en-US" b="1" spc="125" dirty="0">
                <a:solidFill>
                  <a:srgbClr val="823E4E"/>
                </a:solidFill>
                <a:latin typeface="Univers LT Std 55" panose="020B0603020202020204" pitchFamily="34" charset="0"/>
                <a:cs typeface="Univers-Black"/>
              </a:rPr>
              <a:t> </a:t>
            </a:r>
            <a:r>
              <a:rPr lang="en-US" b="1" spc="60" dirty="0">
                <a:solidFill>
                  <a:srgbClr val="823E4E"/>
                </a:solidFill>
                <a:latin typeface="Univers LT Std 55" panose="020B0603020202020204" pitchFamily="34" charset="0"/>
                <a:cs typeface="Univers-Black"/>
              </a:rPr>
              <a:t>USE</a:t>
            </a:r>
            <a:r>
              <a:rPr lang="en-US" b="1" spc="-210" dirty="0">
                <a:solidFill>
                  <a:srgbClr val="823E4E"/>
                </a:solidFill>
                <a:latin typeface="Univers LT Std 55" panose="020B0603020202020204" pitchFamily="34" charset="0"/>
                <a:cs typeface="Univers-Black"/>
              </a:rPr>
              <a:t> </a:t>
            </a:r>
            <a:endParaRPr lang="en-US" dirty="0">
              <a:solidFill>
                <a:srgbClr val="823E4E"/>
              </a:solidFill>
              <a:latin typeface="Univers Light" panose="020B0403020202020204" pitchFamily="34" charset="0"/>
              <a:cs typeface="Univers-Light"/>
            </a:endParaRPr>
          </a:p>
          <a:p>
            <a:pPr marL="12700" marR="5080">
              <a:lnSpc>
                <a:spcPct val="104200"/>
              </a:lnSpc>
              <a:spcBef>
                <a:spcPts val="20"/>
              </a:spcBef>
            </a:pPr>
            <a:r>
              <a:rPr lang="en-US" sz="1600" dirty="0">
                <a:latin typeface="Univers Light" panose="020B0403020202020204" pitchFamily="34" charset="0"/>
                <a:cs typeface="Univers-Light"/>
              </a:rPr>
              <a:t>Apply liberally to wet hair. Massage into scalp, rinse and follow up with suggested conditioning treatment.</a:t>
            </a:r>
            <a:endParaRPr sz="1600" dirty="0">
              <a:latin typeface="Univers Light" panose="020B0403020202020204" pitchFamily="34" charset="0"/>
              <a:cs typeface="Univers-Ligh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7747A45-2742-4172-BC44-3F7D6891A16C}"/>
              </a:ext>
            </a:extLst>
          </p:cNvPr>
          <p:cNvSpPr/>
          <p:nvPr/>
        </p:nvSpPr>
        <p:spPr>
          <a:xfrm>
            <a:off x="645914" y="627076"/>
            <a:ext cx="5022337" cy="1452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5080">
              <a:lnSpc>
                <a:spcPct val="104200"/>
              </a:lnSpc>
              <a:spcBef>
                <a:spcPts val="20"/>
              </a:spcBef>
            </a:pPr>
            <a:r>
              <a:rPr lang="en-US" sz="3200" b="1" spc="50" dirty="0">
                <a:solidFill>
                  <a:srgbClr val="823E4E"/>
                </a:solidFill>
                <a:latin typeface="Univers LT Std 55" panose="020B0603020202020204" pitchFamily="34" charset="0"/>
                <a:cs typeface="Univers-Light"/>
              </a:rPr>
              <a:t>HYDRATE &amp; CONQUER</a:t>
            </a:r>
          </a:p>
          <a:p>
            <a:pPr marL="12700" marR="5080">
              <a:lnSpc>
                <a:spcPct val="104200"/>
              </a:lnSpc>
              <a:spcBef>
                <a:spcPts val="20"/>
              </a:spcBef>
            </a:pPr>
            <a:r>
              <a:rPr lang="en-US" b="1" spc="50" dirty="0">
                <a:solidFill>
                  <a:srgbClr val="823E4E"/>
                </a:solidFill>
                <a:latin typeface="Univers LT Std 55" panose="020B0603020202020204" pitchFamily="34" charset="0"/>
                <a:cs typeface="Univers-Light"/>
              </a:rPr>
              <a:t>SHAMPOO</a:t>
            </a:r>
          </a:p>
          <a:p>
            <a:pPr marL="12700" marR="5080">
              <a:lnSpc>
                <a:spcPct val="104200"/>
              </a:lnSpc>
              <a:spcBef>
                <a:spcPts val="20"/>
              </a:spcBef>
            </a:pPr>
            <a:r>
              <a:rPr lang="en-US" dirty="0">
                <a:solidFill>
                  <a:srgbClr val="823E4E"/>
                </a:solidFill>
                <a:latin typeface="Univers Light" panose="020B0403020202020204" pitchFamily="34" charset="0"/>
                <a:cs typeface="Univers-Light"/>
              </a:rPr>
              <a:t>pH 4.5 – 5.7</a:t>
            </a:r>
          </a:p>
          <a:p>
            <a:pPr marL="12700" marR="5080">
              <a:lnSpc>
                <a:spcPct val="104200"/>
              </a:lnSpc>
              <a:spcBef>
                <a:spcPts val="20"/>
              </a:spcBef>
            </a:pPr>
            <a:endParaRPr lang="en-US" dirty="0">
              <a:solidFill>
                <a:srgbClr val="823E4E"/>
              </a:solidFill>
              <a:latin typeface="Univers Light" panose="020B0403020202020204" pitchFamily="34" charset="0"/>
              <a:cs typeface="Univers-Ligh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1BD097-4AA2-48BA-8C83-2F79E5E41749}"/>
              </a:ext>
            </a:extLst>
          </p:cNvPr>
          <p:cNvSpPr/>
          <p:nvPr/>
        </p:nvSpPr>
        <p:spPr>
          <a:xfrm>
            <a:off x="645914" y="5752560"/>
            <a:ext cx="29461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b="1" spc="45" dirty="0">
                <a:solidFill>
                  <a:srgbClr val="823E4E"/>
                </a:solidFill>
                <a:latin typeface="Univers LT Std 55" panose="020B0603020202020204" pitchFamily="34" charset="0"/>
                <a:cs typeface="Univers-Black"/>
              </a:rPr>
              <a:t>WH</a:t>
            </a:r>
            <a:r>
              <a:rPr lang="en-US" b="1" spc="40" dirty="0">
                <a:solidFill>
                  <a:srgbClr val="823E4E"/>
                </a:solidFill>
                <a:latin typeface="Univers LT Std 55" panose="020B0603020202020204" pitchFamily="34" charset="0"/>
                <a:cs typeface="Univers-Black"/>
              </a:rPr>
              <a:t>AT’S </a:t>
            </a:r>
            <a:r>
              <a:rPr lang="en-US" b="1" spc="75" dirty="0">
                <a:solidFill>
                  <a:srgbClr val="823E4E"/>
                </a:solidFill>
                <a:latin typeface="Univers LT Std 55" panose="020B0603020202020204" pitchFamily="34" charset="0"/>
                <a:cs typeface="Univers-Black"/>
              </a:rPr>
              <a:t>POWERING</a:t>
            </a:r>
            <a:r>
              <a:rPr lang="en-US" b="1" spc="-25" dirty="0">
                <a:solidFill>
                  <a:srgbClr val="823E4E"/>
                </a:solidFill>
                <a:latin typeface="Univers LT Std 55" panose="020B0603020202020204" pitchFamily="34" charset="0"/>
                <a:cs typeface="Univers-Black"/>
              </a:rPr>
              <a:t> </a:t>
            </a:r>
            <a:r>
              <a:rPr lang="en-US" b="1" spc="45" dirty="0">
                <a:solidFill>
                  <a:srgbClr val="823E4E"/>
                </a:solidFill>
                <a:latin typeface="Univers LT Std 55" panose="020B0603020202020204" pitchFamily="34" charset="0"/>
                <a:cs typeface="Univers-Black"/>
              </a:rPr>
              <a:t>IT</a:t>
            </a:r>
            <a:r>
              <a:rPr lang="en-US" b="1" spc="-210" dirty="0">
                <a:solidFill>
                  <a:srgbClr val="823E4E"/>
                </a:solidFill>
                <a:latin typeface="Univers LT Std 55" panose="020B0603020202020204" pitchFamily="34" charset="0"/>
                <a:cs typeface="Univers-Black"/>
              </a:rPr>
              <a:t> </a:t>
            </a:r>
            <a:endParaRPr lang="en-US" dirty="0">
              <a:solidFill>
                <a:srgbClr val="823E4E"/>
              </a:solidFill>
              <a:latin typeface="Univers LT Std 55" panose="020B0603020202020204" pitchFamily="34" charset="0"/>
              <a:cs typeface="Univers-Black"/>
            </a:endParaRPr>
          </a:p>
        </p:txBody>
      </p:sp>
      <p:pic>
        <p:nvPicPr>
          <p:cNvPr id="31" name="Picture 30" descr="A black sign with white text&#10;&#10;Description automatically generated">
            <a:extLst>
              <a:ext uri="{FF2B5EF4-FFF2-40B4-BE49-F238E27FC236}">
                <a16:creationId xmlns:a16="http://schemas.microsoft.com/office/drawing/2014/main" id="{FB037115-8836-4452-871F-7B41FE617C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3077" y="9537700"/>
            <a:ext cx="859753" cy="86707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C05F850-8285-447F-80CE-7587C37D23AC}"/>
              </a:ext>
            </a:extLst>
          </p:cNvPr>
          <p:cNvSpPr/>
          <p:nvPr/>
        </p:nvSpPr>
        <p:spPr>
          <a:xfrm>
            <a:off x="11496443" y="8005924"/>
            <a:ext cx="330638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600" b="1" spc="340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Tasmanian Sea Kelp</a:t>
            </a:r>
          </a:p>
          <a:p>
            <a:pPr marL="12700">
              <a:lnSpc>
                <a:spcPct val="100000"/>
              </a:lnSpc>
            </a:pP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A plant extract packed with vitamins and amino acids to help repair the hair.</a:t>
            </a:r>
            <a:endParaRPr lang="en-US" sz="1600" dirty="0">
              <a:latin typeface="Univers Light" panose="020B0403020202020204" pitchFamily="34" charset="0"/>
              <a:cs typeface="Univers-Light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10FAEBB-45E7-460A-9709-FE53552734AC}"/>
              </a:ext>
            </a:extLst>
          </p:cNvPr>
          <p:cNvSpPr/>
          <p:nvPr/>
        </p:nvSpPr>
        <p:spPr>
          <a:xfrm>
            <a:off x="8097657" y="8021313"/>
            <a:ext cx="324288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600" b="1" spc="345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Irish Moss Extract</a:t>
            </a:r>
            <a:endParaRPr lang="en-US" sz="1600" b="1" spc="-5" dirty="0">
              <a:solidFill>
                <a:srgbClr val="47292A"/>
              </a:solidFill>
              <a:latin typeface="Univers Light" panose="020B0403020202020204" pitchFamily="34" charset="0"/>
              <a:cs typeface="Univers"/>
            </a:endParaRPr>
          </a:p>
          <a:p>
            <a:pPr marL="12700">
              <a:lnSpc>
                <a:spcPct val="100000"/>
              </a:lnSpc>
            </a:pP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A deeply hydrating natural moisturizer.</a:t>
            </a:r>
            <a:endParaRPr lang="en-US" sz="1600" dirty="0">
              <a:latin typeface="Univers Light" panose="020B0403020202020204" pitchFamily="34" charset="0"/>
              <a:cs typeface="Univers-Light"/>
            </a:endParaRPr>
          </a:p>
        </p:txBody>
      </p:sp>
      <p:pic>
        <p:nvPicPr>
          <p:cNvPr id="3" name="Picture 2" descr="A picture containing sitting, indoor, table, lotion&#10;&#10;Description automatically generated">
            <a:extLst>
              <a:ext uri="{FF2B5EF4-FFF2-40B4-BE49-F238E27FC236}">
                <a16:creationId xmlns:a16="http://schemas.microsoft.com/office/drawing/2014/main" id="{E7B73569-7AE7-42FA-86F7-69254FB88335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6" r="53811"/>
          <a:stretch/>
        </p:blipFill>
        <p:spPr>
          <a:xfrm rot="16200000">
            <a:off x="9053954" y="-691026"/>
            <a:ext cx="3840480" cy="8229600"/>
          </a:xfrm>
          <a:prstGeom prst="rect">
            <a:avLst/>
          </a:prstGeom>
        </p:spPr>
      </p:pic>
      <p:pic>
        <p:nvPicPr>
          <p:cNvPr id="21" name="Picture 12" descr="Image result for QUANDONG images">
            <a:extLst>
              <a:ext uri="{FF2B5EF4-FFF2-40B4-BE49-F238E27FC236}">
                <a16:creationId xmlns:a16="http://schemas.microsoft.com/office/drawing/2014/main" id="{5C3A3DD1-D2C1-4D81-B8C6-2A3B50BD1E85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91534" y="5963467"/>
            <a:ext cx="1371600" cy="235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D697301-6C99-43A3-8A8D-45C9662A6C6A}"/>
              </a:ext>
            </a:extLst>
          </p:cNvPr>
          <p:cNvSpPr/>
          <p:nvPr/>
        </p:nvSpPr>
        <p:spPr>
          <a:xfrm>
            <a:off x="856744" y="7994158"/>
            <a:ext cx="3123299" cy="1635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600" b="1" spc="415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Quandong</a:t>
            </a:r>
            <a:endParaRPr lang="en-US" sz="1600" dirty="0">
              <a:latin typeface="Univers LT Std 55" panose="020B0603020202020204" pitchFamily="34" charset="0"/>
              <a:cs typeface="Univers"/>
            </a:endParaRPr>
          </a:p>
          <a:p>
            <a:pPr marL="12700" marR="134620">
              <a:lnSpc>
                <a:spcPct val="104200"/>
              </a:lnSpc>
            </a:pPr>
            <a:r>
              <a:rPr lang="en-US" sz="1600" spc="-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Naturally derived Australian </a:t>
            </a: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desert plant </a:t>
            </a:r>
            <a:r>
              <a:rPr lang="en-US" sz="1600" spc="-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extract </a:t>
            </a: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high in vitamin C,</a:t>
            </a:r>
            <a:r>
              <a:rPr lang="en-US" sz="1600" spc="-1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 </a:t>
            </a: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proteins  and essential </a:t>
            </a:r>
            <a:r>
              <a:rPr lang="en-US" sz="1600" spc="-1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fatty </a:t>
            </a: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acids. </a:t>
            </a:r>
            <a:r>
              <a:rPr lang="en-US" sz="1600" spc="-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Keeps </a:t>
            </a: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the hair </a:t>
            </a:r>
            <a:r>
              <a:rPr lang="en-US" sz="1600" spc="-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healthy </a:t>
            </a: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and nourished.</a:t>
            </a:r>
            <a:endParaRPr lang="en-US" sz="1600" dirty="0">
              <a:latin typeface="Univers Light" panose="020B0403020202020204" pitchFamily="34" charset="0"/>
              <a:cs typeface="Univers-Light"/>
            </a:endParaRPr>
          </a:p>
        </p:txBody>
      </p:sp>
      <p:pic>
        <p:nvPicPr>
          <p:cNvPr id="26" name="Picture 16" descr="Image result for desert lime">
            <a:extLst>
              <a:ext uri="{FF2B5EF4-FFF2-40B4-BE49-F238E27FC236}">
                <a16:creationId xmlns:a16="http://schemas.microsoft.com/office/drawing/2014/main" id="{FF302445-9B3A-41B4-BF40-1EEA54544E54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40" b="27780"/>
          <a:stretch/>
        </p:blipFill>
        <p:spPr bwMode="auto">
          <a:xfrm>
            <a:off x="4791863" y="6451612"/>
            <a:ext cx="2355944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CFBACF77-9F1E-4BE7-A81F-42F3CD2F823F}"/>
              </a:ext>
            </a:extLst>
          </p:cNvPr>
          <p:cNvSpPr/>
          <p:nvPr/>
        </p:nvSpPr>
        <p:spPr>
          <a:xfrm>
            <a:off x="4569916" y="7994158"/>
            <a:ext cx="2937868" cy="1123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600" b="1" spc="340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Desert</a:t>
            </a:r>
            <a:r>
              <a:rPr lang="en-US" sz="1600" b="1" spc="160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 </a:t>
            </a:r>
            <a:r>
              <a:rPr lang="en-US" sz="1600" b="1" spc="390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Lime</a:t>
            </a:r>
            <a:endParaRPr lang="en-US" sz="1600" dirty="0">
              <a:latin typeface="Univers LT Std 55" panose="020B0603020202020204" pitchFamily="34" charset="0"/>
              <a:cs typeface="Univers"/>
            </a:endParaRPr>
          </a:p>
          <a:p>
            <a:pPr marL="12700" marR="227965">
              <a:lnSpc>
                <a:spcPct val="104200"/>
              </a:lnSpc>
            </a:pP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A </a:t>
            </a:r>
            <a:r>
              <a:rPr lang="en-US" sz="1600" spc="-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natural antioxidant </a:t>
            </a: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that helps fight free radicals and </a:t>
            </a:r>
            <a:r>
              <a:rPr lang="en-US" sz="1600" spc="-1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prevent </a:t>
            </a:r>
            <a:r>
              <a:rPr lang="en-US" sz="1600" spc="-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premature </a:t>
            </a: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aging.</a:t>
            </a:r>
            <a:endParaRPr lang="en-US" sz="1600" dirty="0">
              <a:latin typeface="Univers Light" panose="020B0403020202020204" pitchFamily="34" charset="0"/>
              <a:cs typeface="Univers-Light"/>
            </a:endParaRPr>
          </a:p>
        </p:txBody>
      </p:sp>
      <p:pic>
        <p:nvPicPr>
          <p:cNvPr id="8194" name="Picture 2" descr="Image result for irish moss">
            <a:extLst>
              <a:ext uri="{FF2B5EF4-FFF2-40B4-BE49-F238E27FC236}">
                <a16:creationId xmlns:a16="http://schemas.microsoft.com/office/drawing/2014/main" id="{A54FA6D4-A8DC-4D39-B0C6-F172C2551A1D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4364" y="6451612"/>
            <a:ext cx="21754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mage result for sea kelp">
            <a:extLst>
              <a:ext uri="{FF2B5EF4-FFF2-40B4-BE49-F238E27FC236}">
                <a16:creationId xmlns:a16="http://schemas.microsoft.com/office/drawing/2014/main" id="{B7345B0A-775C-460A-B637-F95D5A63E62E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1492" y="6451612"/>
            <a:ext cx="2196288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70443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4">
            <a:extLst>
              <a:ext uri="{FF2B5EF4-FFF2-40B4-BE49-F238E27FC236}">
                <a16:creationId xmlns:a16="http://schemas.microsoft.com/office/drawing/2014/main" id="{F282A43D-AA2A-4323-A85B-97C65B73C599}"/>
              </a:ext>
            </a:extLst>
          </p:cNvPr>
          <p:cNvSpPr txBox="1"/>
          <p:nvPr/>
        </p:nvSpPr>
        <p:spPr>
          <a:xfrm>
            <a:off x="726536" y="2076990"/>
            <a:ext cx="5841504" cy="569387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b="1" spc="45" dirty="0">
                <a:solidFill>
                  <a:srgbClr val="D6A580"/>
                </a:solidFill>
                <a:latin typeface="Univers LT Std 55" panose="020B0603020202020204" pitchFamily="34" charset="0"/>
                <a:cs typeface="Univers-Black"/>
              </a:rPr>
              <a:t>WH</a:t>
            </a:r>
            <a:r>
              <a:rPr b="1" spc="-10" dirty="0">
                <a:solidFill>
                  <a:srgbClr val="D6A580"/>
                </a:solidFill>
                <a:latin typeface="Univers LT Std 55" panose="020B0603020202020204" pitchFamily="34" charset="0"/>
                <a:cs typeface="Univers-Black"/>
              </a:rPr>
              <a:t>AT </a:t>
            </a:r>
            <a:r>
              <a:rPr b="1" spc="45" dirty="0">
                <a:solidFill>
                  <a:srgbClr val="D6A580"/>
                </a:solidFill>
                <a:latin typeface="Univers LT Std 55" panose="020B0603020202020204" pitchFamily="34" charset="0"/>
                <a:cs typeface="Univers-Black"/>
              </a:rPr>
              <a:t>IS</a:t>
            </a:r>
            <a:r>
              <a:rPr b="1" spc="105" dirty="0">
                <a:solidFill>
                  <a:srgbClr val="D6A580"/>
                </a:solidFill>
                <a:latin typeface="Univers LT Std 55" panose="020B0603020202020204" pitchFamily="34" charset="0"/>
                <a:cs typeface="Univers-Black"/>
              </a:rPr>
              <a:t> </a:t>
            </a:r>
            <a:r>
              <a:rPr b="1" spc="45" dirty="0">
                <a:solidFill>
                  <a:srgbClr val="D6A580"/>
                </a:solidFill>
                <a:latin typeface="Univers LT Std 55" panose="020B0603020202020204" pitchFamily="34" charset="0"/>
                <a:cs typeface="Univers-Black"/>
              </a:rPr>
              <a:t>IT</a:t>
            </a:r>
            <a:r>
              <a:rPr b="1" spc="-210" dirty="0">
                <a:solidFill>
                  <a:srgbClr val="D6A580"/>
                </a:solidFill>
                <a:latin typeface="Univers LT Std 55" panose="020B0603020202020204" pitchFamily="34" charset="0"/>
                <a:cs typeface="Univers-Black"/>
              </a:rPr>
              <a:t> </a:t>
            </a:r>
            <a:endParaRPr lang="en-US" b="1" spc="-210" dirty="0">
              <a:solidFill>
                <a:srgbClr val="D6A580"/>
              </a:solidFill>
              <a:latin typeface="Univers LT Std 55" panose="020B0603020202020204" pitchFamily="34" charset="0"/>
              <a:cs typeface="Univers-Black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lang="en-US" sz="1600" spc="-2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Moisture rich conditioner best for dry, thick or damaged hair. </a:t>
            </a:r>
            <a:endParaRPr sz="1000" dirty="0">
              <a:latin typeface="Univers Light" panose="020B0403020202020204" pitchFamily="34" charset="0"/>
              <a:cs typeface="Univers-Ligh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7747A45-2742-4172-BC44-3F7D6891A16C}"/>
              </a:ext>
            </a:extLst>
          </p:cNvPr>
          <p:cNvSpPr/>
          <p:nvPr/>
        </p:nvSpPr>
        <p:spPr>
          <a:xfrm>
            <a:off x="645914" y="627076"/>
            <a:ext cx="5022337" cy="1452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5080">
              <a:lnSpc>
                <a:spcPct val="104200"/>
              </a:lnSpc>
              <a:spcBef>
                <a:spcPts val="20"/>
              </a:spcBef>
            </a:pPr>
            <a:r>
              <a:rPr lang="en-US" sz="3200" b="1" spc="50" dirty="0">
                <a:solidFill>
                  <a:srgbClr val="D6A580"/>
                </a:solidFill>
                <a:latin typeface="Univers LT Std 55" panose="020B0603020202020204" pitchFamily="34" charset="0"/>
                <a:cs typeface="Univers-Light"/>
              </a:rPr>
              <a:t>HYDRATE &amp; CONQUER</a:t>
            </a:r>
          </a:p>
          <a:p>
            <a:pPr marL="12700" marR="5080">
              <a:lnSpc>
                <a:spcPct val="104200"/>
              </a:lnSpc>
              <a:spcBef>
                <a:spcPts val="20"/>
              </a:spcBef>
            </a:pPr>
            <a:r>
              <a:rPr lang="en-US" b="1" spc="50" dirty="0">
                <a:solidFill>
                  <a:srgbClr val="D6A580"/>
                </a:solidFill>
                <a:latin typeface="Univers LT Std 55" panose="020B0603020202020204" pitchFamily="34" charset="0"/>
                <a:cs typeface="Univers-Light"/>
              </a:rPr>
              <a:t>CONDITIONER</a:t>
            </a:r>
          </a:p>
          <a:p>
            <a:pPr marL="12700" marR="5080">
              <a:lnSpc>
                <a:spcPct val="104200"/>
              </a:lnSpc>
              <a:spcBef>
                <a:spcPts val="20"/>
              </a:spcBef>
            </a:pPr>
            <a:r>
              <a:rPr lang="en-US" dirty="0">
                <a:solidFill>
                  <a:srgbClr val="D6A580"/>
                </a:solidFill>
                <a:latin typeface="Univers Light" panose="020B0403020202020204" pitchFamily="34" charset="0"/>
                <a:cs typeface="Univers-Light"/>
              </a:rPr>
              <a:t>pH 4.3 – 5.3</a:t>
            </a:r>
          </a:p>
          <a:p>
            <a:pPr marL="12700" marR="5080">
              <a:lnSpc>
                <a:spcPct val="104200"/>
              </a:lnSpc>
              <a:spcBef>
                <a:spcPts val="20"/>
              </a:spcBef>
            </a:pPr>
            <a:endParaRPr lang="en-US" dirty="0">
              <a:solidFill>
                <a:srgbClr val="D6A580"/>
              </a:solidFill>
              <a:latin typeface="Univers Light" panose="020B0403020202020204" pitchFamily="34" charset="0"/>
              <a:cs typeface="Univers-Ligh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1BD097-4AA2-48BA-8C83-2F79E5E41749}"/>
              </a:ext>
            </a:extLst>
          </p:cNvPr>
          <p:cNvSpPr/>
          <p:nvPr/>
        </p:nvSpPr>
        <p:spPr>
          <a:xfrm>
            <a:off x="692161" y="5887991"/>
            <a:ext cx="2953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b="1" spc="45" dirty="0">
                <a:solidFill>
                  <a:srgbClr val="D6A580"/>
                </a:solidFill>
                <a:latin typeface="Univers LT Std 55" panose="020B0603020202020204" pitchFamily="34" charset="0"/>
                <a:cs typeface="Univers-Black"/>
              </a:rPr>
              <a:t>WH</a:t>
            </a:r>
            <a:r>
              <a:rPr lang="en-US" b="1" spc="40" dirty="0">
                <a:solidFill>
                  <a:srgbClr val="D6A580"/>
                </a:solidFill>
                <a:latin typeface="Univers LT Std 55" panose="020B0603020202020204" pitchFamily="34" charset="0"/>
                <a:cs typeface="Univers-Black"/>
              </a:rPr>
              <a:t>AT’S </a:t>
            </a:r>
            <a:r>
              <a:rPr lang="en-US" b="1" spc="75" dirty="0">
                <a:solidFill>
                  <a:srgbClr val="D6A580"/>
                </a:solidFill>
                <a:latin typeface="Univers LT Std 55" panose="020B0603020202020204" pitchFamily="34" charset="0"/>
                <a:cs typeface="Univers-Black"/>
              </a:rPr>
              <a:t>POWERING</a:t>
            </a:r>
            <a:r>
              <a:rPr lang="en-US" b="1" spc="-25" dirty="0">
                <a:solidFill>
                  <a:srgbClr val="D6A580"/>
                </a:solidFill>
                <a:latin typeface="Univers LT Std 55" panose="020B0603020202020204" pitchFamily="34" charset="0"/>
                <a:cs typeface="Univers-Black"/>
              </a:rPr>
              <a:t> </a:t>
            </a:r>
            <a:r>
              <a:rPr lang="en-US" b="1" spc="45" dirty="0">
                <a:solidFill>
                  <a:srgbClr val="D6A580"/>
                </a:solidFill>
                <a:latin typeface="Univers LT Std 55" panose="020B0603020202020204" pitchFamily="34" charset="0"/>
                <a:cs typeface="Univers-Black"/>
              </a:rPr>
              <a:t>IT</a:t>
            </a:r>
            <a:r>
              <a:rPr lang="en-US" b="1" spc="-210" dirty="0">
                <a:solidFill>
                  <a:srgbClr val="D6A580"/>
                </a:solidFill>
                <a:latin typeface="Univers LT Std 55" panose="020B0603020202020204" pitchFamily="34" charset="0"/>
                <a:cs typeface="Univers-Black"/>
              </a:rPr>
              <a:t> </a:t>
            </a:r>
            <a:endParaRPr lang="en-US" dirty="0">
              <a:solidFill>
                <a:srgbClr val="D6A580"/>
              </a:solidFill>
              <a:latin typeface="Univers LT Std 55" panose="020B0603020202020204" pitchFamily="34" charset="0"/>
              <a:cs typeface="Univers-Black"/>
            </a:endParaRPr>
          </a:p>
        </p:txBody>
      </p:sp>
      <p:pic>
        <p:nvPicPr>
          <p:cNvPr id="31" name="Picture 30" descr="A black sign with white text&#10;&#10;Description automatically generated">
            <a:extLst>
              <a:ext uri="{FF2B5EF4-FFF2-40B4-BE49-F238E27FC236}">
                <a16:creationId xmlns:a16="http://schemas.microsoft.com/office/drawing/2014/main" id="{FB037115-8836-4452-871F-7B41FE617C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3077" y="9537700"/>
            <a:ext cx="859753" cy="867070"/>
          </a:xfrm>
          <a:prstGeom prst="rect">
            <a:avLst/>
          </a:prstGeom>
        </p:spPr>
      </p:pic>
      <p:sp>
        <p:nvSpPr>
          <p:cNvPr id="25" name="object 5">
            <a:extLst>
              <a:ext uri="{FF2B5EF4-FFF2-40B4-BE49-F238E27FC236}">
                <a16:creationId xmlns:a16="http://schemas.microsoft.com/office/drawing/2014/main" id="{9902E5BE-321A-46E6-84F4-F308318D97A2}"/>
              </a:ext>
            </a:extLst>
          </p:cNvPr>
          <p:cNvSpPr txBox="1"/>
          <p:nvPr/>
        </p:nvSpPr>
        <p:spPr>
          <a:xfrm>
            <a:off x="726536" y="3219833"/>
            <a:ext cx="5841504" cy="1062599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>
              <a:lnSpc>
                <a:spcPct val="104200"/>
              </a:lnSpc>
              <a:spcBef>
                <a:spcPts val="20"/>
              </a:spcBef>
            </a:pPr>
            <a:r>
              <a:rPr lang="en-US" b="1" spc="50" dirty="0">
                <a:solidFill>
                  <a:srgbClr val="D6A580"/>
                </a:solidFill>
                <a:latin typeface="Univers LT Std 55" panose="020B0603020202020204" pitchFamily="34" charset="0"/>
                <a:cs typeface="Univers-Black"/>
              </a:rPr>
              <a:t>HOW </a:t>
            </a:r>
            <a:r>
              <a:rPr lang="en-US" b="1" spc="25" dirty="0">
                <a:solidFill>
                  <a:srgbClr val="D6A580"/>
                </a:solidFill>
                <a:latin typeface="Univers LT Std 55" panose="020B0603020202020204" pitchFamily="34" charset="0"/>
                <a:cs typeface="Univers-Black"/>
              </a:rPr>
              <a:t>TO</a:t>
            </a:r>
            <a:r>
              <a:rPr lang="en-US" b="1" spc="125" dirty="0">
                <a:solidFill>
                  <a:srgbClr val="D6A580"/>
                </a:solidFill>
                <a:latin typeface="Univers LT Std 55" panose="020B0603020202020204" pitchFamily="34" charset="0"/>
                <a:cs typeface="Univers-Black"/>
              </a:rPr>
              <a:t> </a:t>
            </a:r>
            <a:r>
              <a:rPr lang="en-US" b="1" spc="60" dirty="0">
                <a:solidFill>
                  <a:srgbClr val="D6A580"/>
                </a:solidFill>
                <a:latin typeface="Univers LT Std 55" panose="020B0603020202020204" pitchFamily="34" charset="0"/>
                <a:cs typeface="Univers-Black"/>
              </a:rPr>
              <a:t>USE</a:t>
            </a:r>
            <a:r>
              <a:rPr lang="en-US" b="1" spc="-210" dirty="0">
                <a:solidFill>
                  <a:srgbClr val="D6A580"/>
                </a:solidFill>
                <a:latin typeface="Univers LT Std 55" panose="020B0603020202020204" pitchFamily="34" charset="0"/>
                <a:cs typeface="Univers-Black"/>
              </a:rPr>
              <a:t> </a:t>
            </a:r>
            <a:endParaRPr lang="en-US" dirty="0">
              <a:solidFill>
                <a:srgbClr val="D6A580"/>
              </a:solidFill>
              <a:latin typeface="Univers Light" panose="020B0403020202020204" pitchFamily="34" charset="0"/>
              <a:cs typeface="Univers-Light"/>
            </a:endParaRPr>
          </a:p>
          <a:p>
            <a:pPr marL="12700" marR="5080">
              <a:lnSpc>
                <a:spcPct val="104200"/>
              </a:lnSpc>
              <a:spcBef>
                <a:spcPts val="20"/>
              </a:spcBef>
            </a:pPr>
            <a:r>
              <a:rPr lang="en-US" sz="1600" dirty="0">
                <a:latin typeface="Univers Light" panose="020B0403020202020204" pitchFamily="34" charset="0"/>
                <a:cs typeface="Univers-Light"/>
              </a:rPr>
              <a:t>After shampooing, remove access water and apply Hydrate &amp; Conquer Conditioner. Massage through mid-lengths and ends working upward.  Comb through, rinse and proceed with styling.</a:t>
            </a:r>
            <a:endParaRPr sz="1600" dirty="0">
              <a:latin typeface="Univers Light" panose="020B0403020202020204" pitchFamily="34" charset="0"/>
              <a:cs typeface="Univers-Ligh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0FBED6-44A6-4939-A94C-51EDEBB9282E}"/>
              </a:ext>
            </a:extLst>
          </p:cNvPr>
          <p:cNvSpPr/>
          <p:nvPr/>
        </p:nvSpPr>
        <p:spPr>
          <a:xfrm>
            <a:off x="743727" y="8287784"/>
            <a:ext cx="4170426" cy="1379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spc="560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O&amp;M</a:t>
            </a:r>
            <a:r>
              <a:rPr lang="en-US" sz="1600" b="1" spc="160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 </a:t>
            </a:r>
            <a:r>
              <a:rPr lang="en-US" sz="1600" b="1" spc="340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Signature</a:t>
            </a:r>
            <a:r>
              <a:rPr lang="en-US" sz="1600" b="1" spc="160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 </a:t>
            </a:r>
            <a:r>
              <a:rPr lang="en-US" sz="1600" b="1" spc="300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Oil</a:t>
            </a:r>
            <a:r>
              <a:rPr lang="en-US" sz="1600" b="1" spc="160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 </a:t>
            </a:r>
            <a:r>
              <a:rPr lang="en-US" sz="1600" b="1" spc="355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Blend</a:t>
            </a:r>
            <a:endParaRPr lang="en-US" sz="1600" dirty="0">
              <a:latin typeface="Univers LT Std 55" panose="020B0603020202020204" pitchFamily="34" charset="0"/>
              <a:cs typeface="Univers"/>
            </a:endParaRPr>
          </a:p>
          <a:p>
            <a:pPr marL="12700" marR="5080">
              <a:lnSpc>
                <a:spcPct val="104200"/>
              </a:lnSpc>
            </a:pP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A </a:t>
            </a:r>
            <a:r>
              <a:rPr lang="en-US" sz="1600" spc="-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natural </a:t>
            </a: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blend of organic coconut and organic macadamia oils that help</a:t>
            </a:r>
            <a:r>
              <a:rPr lang="en-US" sz="1600" spc="-8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 </a:t>
            </a: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to  recondition the hair to protect it and </a:t>
            </a:r>
            <a:r>
              <a:rPr lang="en-US" sz="1600" spc="-1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leave </a:t>
            </a: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it glossy and knot</a:t>
            </a:r>
            <a:r>
              <a:rPr lang="en-US" sz="1600" spc="-3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 </a:t>
            </a: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free.</a:t>
            </a:r>
            <a:endParaRPr lang="en-US" sz="1600" dirty="0">
              <a:latin typeface="Univers Light" panose="020B0403020202020204" pitchFamily="34" charset="0"/>
              <a:cs typeface="Univers-Light"/>
            </a:endParaRPr>
          </a:p>
        </p:txBody>
      </p:sp>
      <p:pic>
        <p:nvPicPr>
          <p:cNvPr id="18" name="Picture 4" descr="Image result for coconut oil images">
            <a:extLst>
              <a:ext uri="{FF2B5EF4-FFF2-40B4-BE49-F238E27FC236}">
                <a16:creationId xmlns:a16="http://schemas.microsoft.com/office/drawing/2014/main" id="{1AC49410-BF21-4ADE-974D-03C99A3CD810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26" y="6693745"/>
            <a:ext cx="2210185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Image result for MACADAMIA OIL images">
            <a:extLst>
              <a:ext uri="{FF2B5EF4-FFF2-40B4-BE49-F238E27FC236}">
                <a16:creationId xmlns:a16="http://schemas.microsoft.com/office/drawing/2014/main" id="{F7C4EB49-A770-4583-B2EC-CFD8D79B7869}"/>
              </a:ext>
            </a:extLst>
          </p:cNvPr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7" t="28091" r="6850" b="1"/>
          <a:stretch/>
        </p:blipFill>
        <p:spPr bwMode="auto">
          <a:xfrm>
            <a:off x="2932951" y="6689413"/>
            <a:ext cx="2210185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2" descr="Image result for QUANDONG images">
            <a:extLst>
              <a:ext uri="{FF2B5EF4-FFF2-40B4-BE49-F238E27FC236}">
                <a16:creationId xmlns:a16="http://schemas.microsoft.com/office/drawing/2014/main" id="{BA74C7E8-E009-4E63-846D-55AE752529A0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10299" y="6270120"/>
            <a:ext cx="1371600" cy="22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CA7E271-26C0-4D40-AD32-C760EC09734B}"/>
              </a:ext>
            </a:extLst>
          </p:cNvPr>
          <p:cNvSpPr/>
          <p:nvPr/>
        </p:nvSpPr>
        <p:spPr>
          <a:xfrm>
            <a:off x="5548123" y="8220797"/>
            <a:ext cx="3105136" cy="1635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600" b="1" spc="415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Quandong</a:t>
            </a:r>
            <a:endParaRPr lang="en-US" sz="1600" dirty="0">
              <a:latin typeface="Univers LT Std 55" panose="020B0603020202020204" pitchFamily="34" charset="0"/>
              <a:cs typeface="Univers"/>
            </a:endParaRPr>
          </a:p>
          <a:p>
            <a:pPr marL="12700" marR="134620">
              <a:lnSpc>
                <a:spcPct val="104200"/>
              </a:lnSpc>
            </a:pPr>
            <a:r>
              <a:rPr lang="en-US" sz="1600" spc="-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Naturally derived Australian </a:t>
            </a: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desert plant </a:t>
            </a:r>
            <a:r>
              <a:rPr lang="en-US" sz="1600" spc="-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extract </a:t>
            </a: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high in vitamin C,</a:t>
            </a:r>
            <a:r>
              <a:rPr lang="en-US" sz="1600" spc="-1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 </a:t>
            </a: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proteins  and essential </a:t>
            </a:r>
            <a:r>
              <a:rPr lang="en-US" sz="1600" spc="-1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fatty </a:t>
            </a: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acids. </a:t>
            </a:r>
            <a:r>
              <a:rPr lang="en-US" sz="1600" spc="-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Keeps </a:t>
            </a: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the hair </a:t>
            </a:r>
            <a:r>
              <a:rPr lang="en-US" sz="1600" spc="-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healthy </a:t>
            </a: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and nourished.</a:t>
            </a:r>
            <a:endParaRPr lang="en-US" sz="1600" dirty="0">
              <a:latin typeface="Univers Light" panose="020B0403020202020204" pitchFamily="34" charset="0"/>
              <a:cs typeface="Univers-Light"/>
            </a:endParaRPr>
          </a:p>
        </p:txBody>
      </p:sp>
      <p:pic>
        <p:nvPicPr>
          <p:cNvPr id="24" name="Picture 16" descr="Image result for desert lime">
            <a:extLst>
              <a:ext uri="{FF2B5EF4-FFF2-40B4-BE49-F238E27FC236}">
                <a16:creationId xmlns:a16="http://schemas.microsoft.com/office/drawing/2014/main" id="{8B331ED0-853B-47E1-A2ED-52CE19D486B2}"/>
              </a:ext>
            </a:extLst>
          </p:cNvPr>
          <p:cNvPicPr>
            <a:picLocks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40" b="27780"/>
          <a:stretch/>
        </p:blipFill>
        <p:spPr bwMode="auto">
          <a:xfrm>
            <a:off x="8831414" y="6689412"/>
            <a:ext cx="2210185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CC09F128-7CC4-4812-A3E0-9AFC99329BD1}"/>
              </a:ext>
            </a:extLst>
          </p:cNvPr>
          <p:cNvSpPr/>
          <p:nvPr/>
        </p:nvSpPr>
        <p:spPr>
          <a:xfrm>
            <a:off x="8797955" y="8286878"/>
            <a:ext cx="2784347" cy="1379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600" b="1" spc="340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Desert</a:t>
            </a:r>
            <a:r>
              <a:rPr lang="en-US" sz="1600" b="1" spc="160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 </a:t>
            </a:r>
            <a:r>
              <a:rPr lang="en-US" sz="1600" b="1" spc="390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Lime</a:t>
            </a:r>
            <a:endParaRPr lang="en-US" sz="1600" dirty="0">
              <a:latin typeface="Univers LT Std 55" panose="020B0603020202020204" pitchFamily="34" charset="0"/>
              <a:cs typeface="Univers"/>
            </a:endParaRPr>
          </a:p>
          <a:p>
            <a:pPr marL="12700" marR="227965">
              <a:lnSpc>
                <a:spcPct val="104200"/>
              </a:lnSpc>
            </a:pP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A </a:t>
            </a:r>
            <a:r>
              <a:rPr lang="en-US" sz="1600" spc="-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natural antioxidant </a:t>
            </a: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that helps fight free radicals and </a:t>
            </a:r>
            <a:r>
              <a:rPr lang="en-US" sz="1600" spc="-1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prevent </a:t>
            </a:r>
            <a:r>
              <a:rPr lang="en-US" sz="1600" spc="-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premature </a:t>
            </a: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aging.</a:t>
            </a:r>
            <a:endParaRPr lang="en-US" sz="1600" dirty="0">
              <a:latin typeface="Univers Light" panose="020B0403020202020204" pitchFamily="34" charset="0"/>
              <a:cs typeface="Univers-Light"/>
            </a:endParaRPr>
          </a:p>
        </p:txBody>
      </p:sp>
      <p:pic>
        <p:nvPicPr>
          <p:cNvPr id="37" name="Picture 4" descr="Image result for sea kelp">
            <a:extLst>
              <a:ext uri="{FF2B5EF4-FFF2-40B4-BE49-F238E27FC236}">
                <a16:creationId xmlns:a16="http://schemas.microsoft.com/office/drawing/2014/main" id="{CC766B48-1B67-4592-B6C3-E9BB413D0D22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1346" y="6689412"/>
            <a:ext cx="2210185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2ABA8D-930D-4B4A-841B-F8C279A37E9C}"/>
              </a:ext>
            </a:extLst>
          </p:cNvPr>
          <p:cNvPicPr>
            <a:picLocks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84" t="1" b="19232"/>
          <a:stretch/>
        </p:blipFill>
        <p:spPr>
          <a:xfrm rot="16200000">
            <a:off x="9093057" y="-693423"/>
            <a:ext cx="3835686" cy="822960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CE6DBF9F-929A-4290-8C0C-511F49AAE824}"/>
              </a:ext>
            </a:extLst>
          </p:cNvPr>
          <p:cNvSpPr/>
          <p:nvPr/>
        </p:nvSpPr>
        <p:spPr>
          <a:xfrm>
            <a:off x="11614168" y="8286878"/>
            <a:ext cx="330638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600" b="1" spc="340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Tasmanian Sea Kelp</a:t>
            </a:r>
          </a:p>
          <a:p>
            <a:pPr marL="12700">
              <a:lnSpc>
                <a:spcPct val="100000"/>
              </a:lnSpc>
            </a:pP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A plant extract packed with vitamins and amino acids to help repair the hair.</a:t>
            </a:r>
            <a:endParaRPr lang="en-US" sz="1600" dirty="0">
              <a:latin typeface="Univers Light" panose="020B0403020202020204" pitchFamily="34" charset="0"/>
              <a:cs typeface="Univers-Light"/>
            </a:endParaRPr>
          </a:p>
        </p:txBody>
      </p:sp>
    </p:spTree>
    <p:extLst>
      <p:ext uri="{BB962C8B-B14F-4D97-AF65-F5344CB8AC3E}">
        <p14:creationId xmlns:p14="http://schemas.microsoft.com/office/powerpoint/2010/main" val="16517276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4">
            <a:extLst>
              <a:ext uri="{FF2B5EF4-FFF2-40B4-BE49-F238E27FC236}">
                <a16:creationId xmlns:a16="http://schemas.microsoft.com/office/drawing/2014/main" id="{F282A43D-AA2A-4323-A85B-97C65B73C599}"/>
              </a:ext>
            </a:extLst>
          </p:cNvPr>
          <p:cNvSpPr txBox="1"/>
          <p:nvPr/>
        </p:nvSpPr>
        <p:spPr>
          <a:xfrm>
            <a:off x="708607" y="1995531"/>
            <a:ext cx="5330243" cy="1061829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b="1" spc="45" dirty="0">
                <a:solidFill>
                  <a:srgbClr val="467486"/>
                </a:solidFill>
                <a:latin typeface="Univers LT Std 55" panose="020B0603020202020204" pitchFamily="34" charset="0"/>
                <a:cs typeface="Univers-Black"/>
              </a:rPr>
              <a:t>WH</a:t>
            </a:r>
            <a:r>
              <a:rPr b="1" spc="-10" dirty="0">
                <a:solidFill>
                  <a:srgbClr val="467486"/>
                </a:solidFill>
                <a:latin typeface="Univers LT Std 55" panose="020B0603020202020204" pitchFamily="34" charset="0"/>
                <a:cs typeface="Univers-Black"/>
              </a:rPr>
              <a:t>AT </a:t>
            </a:r>
            <a:r>
              <a:rPr b="1" spc="45" dirty="0">
                <a:solidFill>
                  <a:srgbClr val="467486"/>
                </a:solidFill>
                <a:latin typeface="Univers LT Std 55" panose="020B0603020202020204" pitchFamily="34" charset="0"/>
                <a:cs typeface="Univers-Black"/>
              </a:rPr>
              <a:t>IS</a:t>
            </a:r>
            <a:r>
              <a:rPr b="1" spc="105" dirty="0">
                <a:solidFill>
                  <a:srgbClr val="467486"/>
                </a:solidFill>
                <a:latin typeface="Univers LT Std 55" panose="020B0603020202020204" pitchFamily="34" charset="0"/>
                <a:cs typeface="Univers-Black"/>
              </a:rPr>
              <a:t> </a:t>
            </a:r>
            <a:r>
              <a:rPr b="1" spc="45" dirty="0">
                <a:solidFill>
                  <a:srgbClr val="467486"/>
                </a:solidFill>
                <a:latin typeface="Univers LT Std 55" panose="020B0603020202020204" pitchFamily="34" charset="0"/>
                <a:cs typeface="Univers-Black"/>
              </a:rPr>
              <a:t>IT</a:t>
            </a:r>
            <a:r>
              <a:rPr b="1" spc="-210" dirty="0">
                <a:solidFill>
                  <a:srgbClr val="467486"/>
                </a:solidFill>
                <a:latin typeface="Univers LT Std 55" panose="020B0603020202020204" pitchFamily="34" charset="0"/>
                <a:cs typeface="Univers-Black"/>
              </a:rPr>
              <a:t> </a:t>
            </a:r>
            <a:endParaRPr lang="en-US" b="1" spc="-210" dirty="0">
              <a:solidFill>
                <a:srgbClr val="467486"/>
              </a:solidFill>
              <a:latin typeface="Univers LT Std 55" panose="020B0603020202020204" pitchFamily="34" charset="0"/>
              <a:cs typeface="Univers-Black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lang="en-US" sz="1600" spc="-2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Silver shampoo that helps remove dull yellow tones. Great for blondes and natural grey hair, banishing brassy tones and refreshing color..</a:t>
            </a:r>
            <a:endParaRPr sz="1000" dirty="0">
              <a:latin typeface="Univers Light" panose="020B0403020202020204" pitchFamily="34" charset="0"/>
              <a:cs typeface="Univers-Light"/>
            </a:endParaRPr>
          </a:p>
        </p:txBody>
      </p:sp>
      <p:sp>
        <p:nvSpPr>
          <p:cNvPr id="17" name="object 5">
            <a:extLst>
              <a:ext uri="{FF2B5EF4-FFF2-40B4-BE49-F238E27FC236}">
                <a16:creationId xmlns:a16="http://schemas.microsoft.com/office/drawing/2014/main" id="{DCAF3CD6-FA47-4FD9-9AED-E6C22FA9F862}"/>
              </a:ext>
            </a:extLst>
          </p:cNvPr>
          <p:cNvSpPr txBox="1"/>
          <p:nvPr/>
        </p:nvSpPr>
        <p:spPr>
          <a:xfrm>
            <a:off x="708607" y="3667434"/>
            <a:ext cx="5330243" cy="1062599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>
              <a:lnSpc>
                <a:spcPct val="104200"/>
              </a:lnSpc>
              <a:spcBef>
                <a:spcPts val="20"/>
              </a:spcBef>
            </a:pPr>
            <a:r>
              <a:rPr lang="en-US" b="1" spc="50" dirty="0">
                <a:solidFill>
                  <a:srgbClr val="467486"/>
                </a:solidFill>
                <a:latin typeface="Univers LT Std 55" panose="020B0603020202020204" pitchFamily="34" charset="0"/>
                <a:cs typeface="Univers-Black"/>
              </a:rPr>
              <a:t>HOW </a:t>
            </a:r>
            <a:r>
              <a:rPr lang="en-US" b="1" spc="25" dirty="0">
                <a:solidFill>
                  <a:srgbClr val="467486"/>
                </a:solidFill>
                <a:latin typeface="Univers LT Std 55" panose="020B0603020202020204" pitchFamily="34" charset="0"/>
                <a:cs typeface="Univers-Black"/>
              </a:rPr>
              <a:t>TO</a:t>
            </a:r>
            <a:r>
              <a:rPr lang="en-US" b="1" spc="125" dirty="0">
                <a:solidFill>
                  <a:srgbClr val="467486"/>
                </a:solidFill>
                <a:latin typeface="Univers LT Std 55" panose="020B0603020202020204" pitchFamily="34" charset="0"/>
                <a:cs typeface="Univers-Black"/>
              </a:rPr>
              <a:t> </a:t>
            </a:r>
            <a:r>
              <a:rPr lang="en-US" b="1" spc="60" dirty="0">
                <a:solidFill>
                  <a:srgbClr val="467486"/>
                </a:solidFill>
                <a:latin typeface="Univers LT Std 55" panose="020B0603020202020204" pitchFamily="34" charset="0"/>
                <a:cs typeface="Univers-Black"/>
              </a:rPr>
              <a:t>USE</a:t>
            </a:r>
            <a:r>
              <a:rPr lang="en-US" b="1" spc="-210" dirty="0">
                <a:solidFill>
                  <a:srgbClr val="467486"/>
                </a:solidFill>
                <a:latin typeface="Univers LT Std 55" panose="020B0603020202020204" pitchFamily="34" charset="0"/>
                <a:cs typeface="Univers-Black"/>
              </a:rPr>
              <a:t> </a:t>
            </a:r>
            <a:endParaRPr lang="en-US" dirty="0">
              <a:solidFill>
                <a:srgbClr val="467486"/>
              </a:solidFill>
              <a:latin typeface="Univers Light" panose="020B0403020202020204" pitchFamily="34" charset="0"/>
              <a:cs typeface="Univers-Light"/>
            </a:endParaRPr>
          </a:p>
          <a:p>
            <a:pPr marL="12700" marR="5080">
              <a:lnSpc>
                <a:spcPct val="104200"/>
              </a:lnSpc>
              <a:spcBef>
                <a:spcPts val="20"/>
              </a:spcBef>
            </a:pPr>
            <a:r>
              <a:rPr lang="en-US" sz="1600" dirty="0">
                <a:latin typeface="Univers Light" panose="020B0403020202020204" pitchFamily="34" charset="0"/>
                <a:cs typeface="Univers-Light"/>
              </a:rPr>
              <a:t>Massage into wet hair and leave-in a minimum of 2 minutes.  For a more intense result, leave-in up to 5 minutes and rinse.</a:t>
            </a:r>
            <a:endParaRPr sz="1600" dirty="0">
              <a:latin typeface="Univers Light" panose="020B0403020202020204" pitchFamily="34" charset="0"/>
              <a:cs typeface="Univers-Ligh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7747A45-2742-4172-BC44-3F7D6891A16C}"/>
              </a:ext>
            </a:extLst>
          </p:cNvPr>
          <p:cNvSpPr/>
          <p:nvPr/>
        </p:nvSpPr>
        <p:spPr>
          <a:xfrm>
            <a:off x="645914" y="627076"/>
            <a:ext cx="4295215" cy="1452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5080">
              <a:lnSpc>
                <a:spcPct val="104200"/>
              </a:lnSpc>
              <a:spcBef>
                <a:spcPts val="20"/>
              </a:spcBef>
            </a:pPr>
            <a:r>
              <a:rPr lang="en-US" sz="3200" b="1" spc="50" dirty="0">
                <a:solidFill>
                  <a:srgbClr val="467486"/>
                </a:solidFill>
                <a:latin typeface="Univers LT Std 55" panose="020B0603020202020204" pitchFamily="34" charset="0"/>
                <a:cs typeface="Univers-Light"/>
              </a:rPr>
              <a:t>CONQUER BLONDE</a:t>
            </a:r>
          </a:p>
          <a:p>
            <a:pPr marL="12700" marR="5080">
              <a:lnSpc>
                <a:spcPct val="104200"/>
              </a:lnSpc>
              <a:spcBef>
                <a:spcPts val="20"/>
              </a:spcBef>
            </a:pPr>
            <a:r>
              <a:rPr lang="en-US" b="1" spc="50" dirty="0">
                <a:solidFill>
                  <a:srgbClr val="467486"/>
                </a:solidFill>
                <a:latin typeface="Univers LT Std 55" panose="020B0603020202020204" pitchFamily="34" charset="0"/>
                <a:cs typeface="Univers-Light"/>
              </a:rPr>
              <a:t>SHAMPOO</a:t>
            </a:r>
          </a:p>
          <a:p>
            <a:pPr marL="12700" marR="5080">
              <a:lnSpc>
                <a:spcPct val="104200"/>
              </a:lnSpc>
              <a:spcBef>
                <a:spcPts val="20"/>
              </a:spcBef>
            </a:pPr>
            <a:r>
              <a:rPr lang="en-US" dirty="0">
                <a:solidFill>
                  <a:srgbClr val="467486"/>
                </a:solidFill>
                <a:latin typeface="Univers Light" panose="020B0403020202020204" pitchFamily="34" charset="0"/>
                <a:cs typeface="Univers-Light"/>
              </a:rPr>
              <a:t>pH 4.5 – 5.5</a:t>
            </a:r>
          </a:p>
          <a:p>
            <a:pPr marL="12700" marR="5080">
              <a:lnSpc>
                <a:spcPct val="104200"/>
              </a:lnSpc>
              <a:spcBef>
                <a:spcPts val="20"/>
              </a:spcBef>
            </a:pPr>
            <a:endParaRPr lang="en-US" dirty="0">
              <a:solidFill>
                <a:srgbClr val="467486"/>
              </a:solidFill>
              <a:latin typeface="Univers Light" panose="020B0403020202020204" pitchFamily="34" charset="0"/>
              <a:cs typeface="Univers-Ligh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1BD097-4AA2-48BA-8C83-2F79E5E41749}"/>
              </a:ext>
            </a:extLst>
          </p:cNvPr>
          <p:cNvSpPr/>
          <p:nvPr/>
        </p:nvSpPr>
        <p:spPr>
          <a:xfrm>
            <a:off x="645914" y="5752560"/>
            <a:ext cx="29461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b="1" spc="45" dirty="0">
                <a:solidFill>
                  <a:srgbClr val="467486"/>
                </a:solidFill>
                <a:latin typeface="Univers LT Std 55" panose="020B0603020202020204" pitchFamily="34" charset="0"/>
                <a:cs typeface="Univers-Black"/>
              </a:rPr>
              <a:t>WH</a:t>
            </a:r>
            <a:r>
              <a:rPr lang="en-US" b="1" spc="40" dirty="0">
                <a:solidFill>
                  <a:srgbClr val="467486"/>
                </a:solidFill>
                <a:latin typeface="Univers LT Std 55" panose="020B0603020202020204" pitchFamily="34" charset="0"/>
                <a:cs typeface="Univers-Black"/>
              </a:rPr>
              <a:t>AT’S </a:t>
            </a:r>
            <a:r>
              <a:rPr lang="en-US" b="1" spc="75" dirty="0">
                <a:solidFill>
                  <a:srgbClr val="467486"/>
                </a:solidFill>
                <a:latin typeface="Univers LT Std 55" panose="020B0603020202020204" pitchFamily="34" charset="0"/>
                <a:cs typeface="Univers-Black"/>
              </a:rPr>
              <a:t>POWERING</a:t>
            </a:r>
            <a:r>
              <a:rPr lang="en-US" b="1" spc="-25" dirty="0">
                <a:solidFill>
                  <a:srgbClr val="467486"/>
                </a:solidFill>
                <a:latin typeface="Univers LT Std 55" panose="020B0603020202020204" pitchFamily="34" charset="0"/>
                <a:cs typeface="Univers-Black"/>
              </a:rPr>
              <a:t> </a:t>
            </a:r>
            <a:r>
              <a:rPr lang="en-US" b="1" spc="45" dirty="0">
                <a:solidFill>
                  <a:srgbClr val="467486"/>
                </a:solidFill>
                <a:latin typeface="Univers LT Std 55" panose="020B0603020202020204" pitchFamily="34" charset="0"/>
                <a:cs typeface="Univers-Black"/>
              </a:rPr>
              <a:t>IT</a:t>
            </a:r>
            <a:r>
              <a:rPr lang="en-US" b="1" spc="-210" dirty="0">
                <a:solidFill>
                  <a:srgbClr val="467486"/>
                </a:solidFill>
                <a:latin typeface="Univers LT Std 55" panose="020B0603020202020204" pitchFamily="34" charset="0"/>
                <a:cs typeface="Univers-Black"/>
              </a:rPr>
              <a:t> </a:t>
            </a:r>
            <a:endParaRPr lang="en-US" dirty="0">
              <a:solidFill>
                <a:srgbClr val="467486"/>
              </a:solidFill>
              <a:latin typeface="Univers LT Std 55" panose="020B0603020202020204" pitchFamily="34" charset="0"/>
              <a:cs typeface="Univers-Black"/>
            </a:endParaRPr>
          </a:p>
        </p:txBody>
      </p:sp>
      <p:pic>
        <p:nvPicPr>
          <p:cNvPr id="31" name="Picture 30" descr="A black sign with white text&#10;&#10;Description automatically generated">
            <a:extLst>
              <a:ext uri="{FF2B5EF4-FFF2-40B4-BE49-F238E27FC236}">
                <a16:creationId xmlns:a16="http://schemas.microsoft.com/office/drawing/2014/main" id="{FB037115-8836-4452-871F-7B41FE617C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3077" y="9537700"/>
            <a:ext cx="859753" cy="86707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10FAEBB-45E7-460A-9709-FE53552734AC}"/>
              </a:ext>
            </a:extLst>
          </p:cNvPr>
          <p:cNvSpPr/>
          <p:nvPr/>
        </p:nvSpPr>
        <p:spPr>
          <a:xfrm>
            <a:off x="8252733" y="7887521"/>
            <a:ext cx="229494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600" b="1" spc="345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Aloe Vera</a:t>
            </a:r>
          </a:p>
          <a:p>
            <a:pPr marL="12700">
              <a:lnSpc>
                <a:spcPct val="100000"/>
              </a:lnSpc>
            </a:pP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A plant extract that naturally softens and hydrates the hair.</a:t>
            </a:r>
            <a:endParaRPr lang="en-US" sz="1600" dirty="0">
              <a:latin typeface="Univers Light" panose="020B0403020202020204" pitchFamily="34" charset="0"/>
              <a:cs typeface="Univers-Light"/>
            </a:endParaRPr>
          </a:p>
        </p:txBody>
      </p:sp>
      <p:pic>
        <p:nvPicPr>
          <p:cNvPr id="26" name="Picture 16" descr="Image result for desert lime">
            <a:extLst>
              <a:ext uri="{FF2B5EF4-FFF2-40B4-BE49-F238E27FC236}">
                <a16:creationId xmlns:a16="http://schemas.microsoft.com/office/drawing/2014/main" id="{FF302445-9B3A-41B4-BF40-1EEA54544E54}"/>
              </a:ext>
            </a:extLst>
          </p:cNvPr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40" b="27780"/>
          <a:stretch/>
        </p:blipFill>
        <p:spPr bwMode="auto">
          <a:xfrm>
            <a:off x="4818153" y="6424179"/>
            <a:ext cx="2145382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CFBACF77-9F1E-4BE7-A81F-42F3CD2F823F}"/>
              </a:ext>
            </a:extLst>
          </p:cNvPr>
          <p:cNvSpPr/>
          <p:nvPr/>
        </p:nvSpPr>
        <p:spPr>
          <a:xfrm>
            <a:off x="4569916" y="7887521"/>
            <a:ext cx="2937868" cy="1123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600" b="1" spc="340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Desert</a:t>
            </a:r>
            <a:r>
              <a:rPr lang="en-US" sz="1600" b="1" spc="160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 </a:t>
            </a:r>
            <a:r>
              <a:rPr lang="en-US" sz="1600" b="1" spc="390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Lime</a:t>
            </a:r>
            <a:endParaRPr lang="en-US" sz="1600" dirty="0">
              <a:latin typeface="Univers LT Std 55" panose="020B0603020202020204" pitchFamily="34" charset="0"/>
              <a:cs typeface="Univers"/>
            </a:endParaRPr>
          </a:p>
          <a:p>
            <a:pPr marL="12700" marR="227965">
              <a:lnSpc>
                <a:spcPct val="104200"/>
              </a:lnSpc>
            </a:pP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A </a:t>
            </a:r>
            <a:r>
              <a:rPr lang="en-US" sz="1600" spc="-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natural antioxidant </a:t>
            </a: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that helps fight free radicals and </a:t>
            </a:r>
            <a:r>
              <a:rPr lang="en-US" sz="1600" spc="-1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prevent </a:t>
            </a:r>
            <a:r>
              <a:rPr lang="en-US" sz="1600" spc="-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premature </a:t>
            </a: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aging.</a:t>
            </a:r>
            <a:endParaRPr lang="en-US" sz="1600" dirty="0">
              <a:latin typeface="Univers Light" panose="020B0403020202020204" pitchFamily="34" charset="0"/>
              <a:cs typeface="Univers-Light"/>
            </a:endParaRPr>
          </a:p>
        </p:txBody>
      </p:sp>
      <p:pic>
        <p:nvPicPr>
          <p:cNvPr id="9218" name="Picture 2" descr="Image result for violet pigment">
            <a:extLst>
              <a:ext uri="{FF2B5EF4-FFF2-40B4-BE49-F238E27FC236}">
                <a16:creationId xmlns:a16="http://schemas.microsoft.com/office/drawing/2014/main" id="{F0D0183A-558E-4881-BB22-F4568DD48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258" y="6272881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474F203-47C1-46E6-841F-13EB538F310E}"/>
              </a:ext>
            </a:extLst>
          </p:cNvPr>
          <p:cNvSpPr/>
          <p:nvPr/>
        </p:nvSpPr>
        <p:spPr>
          <a:xfrm>
            <a:off x="1134014" y="7887521"/>
            <a:ext cx="2937868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600" b="1" spc="340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Violet Pigment</a:t>
            </a:r>
          </a:p>
          <a:p>
            <a:pPr marL="12700">
              <a:lnSpc>
                <a:spcPct val="100000"/>
              </a:lnSpc>
            </a:pP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A color shine molecule that is designed to help remove brassiness from blonde and silver hair.</a:t>
            </a:r>
            <a:endParaRPr lang="en-US" sz="1600" dirty="0">
              <a:latin typeface="Univers Light" panose="020B0403020202020204" pitchFamily="34" charset="0"/>
              <a:cs typeface="Univers-Light"/>
            </a:endParaRPr>
          </a:p>
        </p:txBody>
      </p:sp>
      <p:pic>
        <p:nvPicPr>
          <p:cNvPr id="4" name="Picture 3" descr="A picture containing toiletry, indoor, building, lotion&#10;&#10;Description automatically generated">
            <a:extLst>
              <a:ext uri="{FF2B5EF4-FFF2-40B4-BE49-F238E27FC236}">
                <a16:creationId xmlns:a16="http://schemas.microsoft.com/office/drawing/2014/main" id="{F568F388-91C7-4FD0-AD33-6CE2059BA0D0}"/>
              </a:ext>
            </a:extLst>
          </p:cNvPr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7" t="4207" r="21563" b="4923"/>
          <a:stretch/>
        </p:blipFill>
        <p:spPr>
          <a:xfrm rot="16200000">
            <a:off x="9177745" y="-775426"/>
            <a:ext cx="3992880" cy="8556171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9220" name="Picture 4" descr="Image result for aloe vera">
            <a:extLst>
              <a:ext uri="{FF2B5EF4-FFF2-40B4-BE49-F238E27FC236}">
                <a16:creationId xmlns:a16="http://schemas.microsoft.com/office/drawing/2014/main" id="{1916DB48-B119-4E18-B03F-76EAF6D73546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733" y="6447223"/>
            <a:ext cx="2145382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889E79DF-AA37-4C22-95E9-EA1978D957D4}"/>
              </a:ext>
            </a:extLst>
          </p:cNvPr>
          <p:cNvSpPr/>
          <p:nvPr/>
        </p:nvSpPr>
        <p:spPr>
          <a:xfrm>
            <a:off x="11665868" y="7897157"/>
            <a:ext cx="2627767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600" b="1" spc="340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Jojoba Esters</a:t>
            </a:r>
          </a:p>
          <a:p>
            <a:pPr marL="12700">
              <a:lnSpc>
                <a:spcPct val="100000"/>
              </a:lnSpc>
            </a:pP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Naturally derived from Jojoba oil, the esters help retain color and prevent fading.</a:t>
            </a:r>
            <a:endParaRPr lang="en-US" sz="1600" dirty="0">
              <a:latin typeface="Univers Light" panose="020B0403020202020204" pitchFamily="34" charset="0"/>
              <a:cs typeface="Univers-Light"/>
            </a:endParaRPr>
          </a:p>
        </p:txBody>
      </p:sp>
      <p:pic>
        <p:nvPicPr>
          <p:cNvPr id="28" name="Picture 6" descr="Image result for Jojoba Esters">
            <a:extLst>
              <a:ext uri="{FF2B5EF4-FFF2-40B4-BE49-F238E27FC236}">
                <a16:creationId xmlns:a16="http://schemas.microsoft.com/office/drawing/2014/main" id="{F01715D0-9E96-4C6E-8EC2-6063B9458EAF}"/>
              </a:ext>
            </a:extLst>
          </p:cNvPr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7060" y="6447223"/>
            <a:ext cx="2145382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2050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4">
            <a:extLst>
              <a:ext uri="{FF2B5EF4-FFF2-40B4-BE49-F238E27FC236}">
                <a16:creationId xmlns:a16="http://schemas.microsoft.com/office/drawing/2014/main" id="{F282A43D-AA2A-4323-A85B-97C65B73C599}"/>
              </a:ext>
            </a:extLst>
          </p:cNvPr>
          <p:cNvSpPr txBox="1"/>
          <p:nvPr/>
        </p:nvSpPr>
        <p:spPr>
          <a:xfrm>
            <a:off x="708607" y="1995531"/>
            <a:ext cx="5330243" cy="81560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b="1" spc="45" dirty="0">
                <a:solidFill>
                  <a:schemeClr val="accent4">
                    <a:lumMod val="60000"/>
                    <a:lumOff val="40000"/>
                  </a:schemeClr>
                </a:solidFill>
                <a:latin typeface="Univers LT Std 55" panose="020B0603020202020204" pitchFamily="34" charset="0"/>
                <a:cs typeface="Univers-Black"/>
              </a:rPr>
              <a:t>WH</a:t>
            </a:r>
            <a:r>
              <a:rPr b="1" spc="-10" dirty="0">
                <a:solidFill>
                  <a:schemeClr val="accent4">
                    <a:lumMod val="60000"/>
                    <a:lumOff val="40000"/>
                  </a:schemeClr>
                </a:solidFill>
                <a:latin typeface="Univers LT Std 55" panose="020B0603020202020204" pitchFamily="34" charset="0"/>
                <a:cs typeface="Univers-Black"/>
              </a:rPr>
              <a:t>AT </a:t>
            </a:r>
            <a:r>
              <a:rPr b="1" spc="45" dirty="0">
                <a:solidFill>
                  <a:schemeClr val="accent4">
                    <a:lumMod val="60000"/>
                    <a:lumOff val="40000"/>
                  </a:schemeClr>
                </a:solidFill>
                <a:latin typeface="Univers LT Std 55" panose="020B0603020202020204" pitchFamily="34" charset="0"/>
                <a:cs typeface="Univers-Black"/>
              </a:rPr>
              <a:t>IS</a:t>
            </a:r>
            <a:r>
              <a:rPr b="1" spc="105" dirty="0">
                <a:solidFill>
                  <a:schemeClr val="accent4">
                    <a:lumMod val="60000"/>
                    <a:lumOff val="40000"/>
                  </a:schemeClr>
                </a:solidFill>
                <a:latin typeface="Univers LT Std 55" panose="020B0603020202020204" pitchFamily="34" charset="0"/>
                <a:cs typeface="Univers-Black"/>
              </a:rPr>
              <a:t> </a:t>
            </a:r>
            <a:r>
              <a:rPr b="1" spc="45" dirty="0">
                <a:solidFill>
                  <a:schemeClr val="accent4">
                    <a:lumMod val="60000"/>
                    <a:lumOff val="40000"/>
                  </a:schemeClr>
                </a:solidFill>
                <a:latin typeface="Univers LT Std 55" panose="020B0603020202020204" pitchFamily="34" charset="0"/>
                <a:cs typeface="Univers-Black"/>
              </a:rPr>
              <a:t>IT</a:t>
            </a:r>
            <a:r>
              <a:rPr b="1" spc="-210" dirty="0">
                <a:solidFill>
                  <a:schemeClr val="accent4">
                    <a:lumMod val="60000"/>
                    <a:lumOff val="40000"/>
                  </a:schemeClr>
                </a:solidFill>
                <a:latin typeface="Univers LT Std 55" panose="020B0603020202020204" pitchFamily="34" charset="0"/>
                <a:cs typeface="Univers-Black"/>
              </a:rPr>
              <a:t> </a:t>
            </a:r>
            <a:endParaRPr lang="en-US" b="1" spc="-210" dirty="0">
              <a:solidFill>
                <a:schemeClr val="accent4">
                  <a:lumMod val="60000"/>
                  <a:lumOff val="40000"/>
                </a:schemeClr>
              </a:solidFill>
              <a:latin typeface="Univers LT Std 55" panose="020B0603020202020204" pitchFamily="34" charset="0"/>
              <a:cs typeface="Univers-Black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lang="en-US" sz="1600" spc="-2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Silver masque to help remove yellow and brassy tones to bones and naturally silver hair.</a:t>
            </a:r>
            <a:endParaRPr sz="1000" dirty="0">
              <a:latin typeface="Univers Light" panose="020B0403020202020204" pitchFamily="34" charset="0"/>
              <a:cs typeface="Univers-Light"/>
            </a:endParaRPr>
          </a:p>
        </p:txBody>
      </p:sp>
      <p:sp>
        <p:nvSpPr>
          <p:cNvPr id="17" name="object 5">
            <a:extLst>
              <a:ext uri="{FF2B5EF4-FFF2-40B4-BE49-F238E27FC236}">
                <a16:creationId xmlns:a16="http://schemas.microsoft.com/office/drawing/2014/main" id="{DCAF3CD6-FA47-4FD9-9AED-E6C22FA9F862}"/>
              </a:ext>
            </a:extLst>
          </p:cNvPr>
          <p:cNvSpPr txBox="1"/>
          <p:nvPr/>
        </p:nvSpPr>
        <p:spPr>
          <a:xfrm>
            <a:off x="708607" y="3423773"/>
            <a:ext cx="5101643" cy="1062599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>
              <a:lnSpc>
                <a:spcPct val="104200"/>
              </a:lnSpc>
              <a:spcBef>
                <a:spcPts val="20"/>
              </a:spcBef>
            </a:pPr>
            <a:r>
              <a:rPr lang="en-US" b="1" spc="50" dirty="0">
                <a:solidFill>
                  <a:schemeClr val="accent4">
                    <a:lumMod val="60000"/>
                    <a:lumOff val="40000"/>
                  </a:schemeClr>
                </a:solidFill>
                <a:latin typeface="Univers LT Std 55" panose="020B0603020202020204" pitchFamily="34" charset="0"/>
                <a:cs typeface="Univers-Black"/>
              </a:rPr>
              <a:t>HOW </a:t>
            </a:r>
            <a:r>
              <a:rPr lang="en-US" b="1" spc="25" dirty="0">
                <a:solidFill>
                  <a:schemeClr val="accent4">
                    <a:lumMod val="60000"/>
                    <a:lumOff val="40000"/>
                  </a:schemeClr>
                </a:solidFill>
                <a:latin typeface="Univers LT Std 55" panose="020B0603020202020204" pitchFamily="34" charset="0"/>
                <a:cs typeface="Univers-Black"/>
              </a:rPr>
              <a:t>TO</a:t>
            </a:r>
            <a:r>
              <a:rPr lang="en-US" b="1" spc="125" dirty="0">
                <a:solidFill>
                  <a:schemeClr val="accent4">
                    <a:lumMod val="60000"/>
                    <a:lumOff val="40000"/>
                  </a:schemeClr>
                </a:solidFill>
                <a:latin typeface="Univers LT Std 55" panose="020B0603020202020204" pitchFamily="34" charset="0"/>
                <a:cs typeface="Univers-Black"/>
              </a:rPr>
              <a:t> </a:t>
            </a:r>
            <a:r>
              <a:rPr lang="en-US" b="1" spc="60" dirty="0">
                <a:solidFill>
                  <a:schemeClr val="accent4">
                    <a:lumMod val="60000"/>
                    <a:lumOff val="40000"/>
                  </a:schemeClr>
                </a:solidFill>
                <a:latin typeface="Univers LT Std 55" panose="020B0603020202020204" pitchFamily="34" charset="0"/>
                <a:cs typeface="Univers-Black"/>
              </a:rPr>
              <a:t>USE</a:t>
            </a:r>
            <a:r>
              <a:rPr lang="en-US" b="1" spc="-210" dirty="0">
                <a:solidFill>
                  <a:schemeClr val="accent4">
                    <a:lumMod val="60000"/>
                    <a:lumOff val="40000"/>
                  </a:schemeClr>
                </a:solidFill>
                <a:latin typeface="Univers LT Std 55" panose="020B0603020202020204" pitchFamily="34" charset="0"/>
                <a:cs typeface="Univers-Black"/>
              </a:rPr>
              <a:t> 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  <a:latin typeface="Univers Light" panose="020B0403020202020204" pitchFamily="34" charset="0"/>
              <a:cs typeface="Univers-Light"/>
            </a:endParaRPr>
          </a:p>
          <a:p>
            <a:pPr marL="12700" marR="5080">
              <a:lnSpc>
                <a:spcPct val="104200"/>
              </a:lnSpc>
              <a:spcBef>
                <a:spcPts val="20"/>
              </a:spcBef>
            </a:pPr>
            <a:r>
              <a:rPr lang="en-US" sz="1600" dirty="0">
                <a:latin typeface="Univers Light" panose="020B0403020202020204" pitchFamily="34" charset="0"/>
                <a:cs typeface="Univers-Light"/>
              </a:rPr>
              <a:t>Massage into mid-lengths and ends,  leaving-in a minimum of 2 minutes to a maximum of 5 minutes for a more intense result. Rinse and proceed with styling.</a:t>
            </a:r>
            <a:endParaRPr sz="1600" dirty="0">
              <a:latin typeface="Univers Light" panose="020B0403020202020204" pitchFamily="34" charset="0"/>
              <a:cs typeface="Univers-Ligh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7747A45-2742-4172-BC44-3F7D6891A16C}"/>
              </a:ext>
            </a:extLst>
          </p:cNvPr>
          <p:cNvSpPr/>
          <p:nvPr/>
        </p:nvSpPr>
        <p:spPr>
          <a:xfrm>
            <a:off x="645914" y="627076"/>
            <a:ext cx="4295215" cy="1452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5080">
              <a:lnSpc>
                <a:spcPct val="104200"/>
              </a:lnSpc>
              <a:spcBef>
                <a:spcPts val="20"/>
              </a:spcBef>
            </a:pPr>
            <a:r>
              <a:rPr lang="en-US" sz="3200" b="1" spc="50" dirty="0">
                <a:solidFill>
                  <a:schemeClr val="accent4">
                    <a:lumMod val="60000"/>
                    <a:lumOff val="40000"/>
                  </a:schemeClr>
                </a:solidFill>
                <a:latin typeface="Univers LT Std 55" panose="020B0603020202020204" pitchFamily="34" charset="0"/>
                <a:cs typeface="Univers-Light"/>
              </a:rPr>
              <a:t>CONQUER BLONDE</a:t>
            </a:r>
          </a:p>
          <a:p>
            <a:pPr marL="12700" marR="5080">
              <a:lnSpc>
                <a:spcPct val="104200"/>
              </a:lnSpc>
              <a:spcBef>
                <a:spcPts val="20"/>
              </a:spcBef>
            </a:pPr>
            <a:r>
              <a:rPr lang="en-US" b="1" spc="50" dirty="0">
                <a:solidFill>
                  <a:schemeClr val="accent4">
                    <a:lumMod val="60000"/>
                    <a:lumOff val="40000"/>
                  </a:schemeClr>
                </a:solidFill>
                <a:latin typeface="Univers LT Std 55" panose="020B0603020202020204" pitchFamily="34" charset="0"/>
                <a:cs typeface="Univers-Light"/>
              </a:rPr>
              <a:t>MASQUE</a:t>
            </a:r>
          </a:p>
          <a:p>
            <a:pPr marL="12700" marR="5080">
              <a:lnSpc>
                <a:spcPct val="104200"/>
              </a:lnSpc>
              <a:spcBef>
                <a:spcPts val="20"/>
              </a:spcBef>
            </a:pPr>
            <a:r>
              <a:rPr lang="en-US" dirty="0">
                <a:solidFill>
                  <a:srgbClr val="B3A2C7"/>
                </a:solidFill>
                <a:latin typeface="Univers Light" panose="020B0403020202020204" pitchFamily="34" charset="0"/>
                <a:cs typeface="Univers-Light"/>
              </a:rPr>
              <a:t>pH 4.3 – 5.3</a:t>
            </a:r>
          </a:p>
          <a:p>
            <a:pPr marL="12700" marR="5080">
              <a:lnSpc>
                <a:spcPct val="104200"/>
              </a:lnSpc>
              <a:spcBef>
                <a:spcPts val="20"/>
              </a:spcBef>
            </a:pP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  <a:latin typeface="Univers Light" panose="020B0403020202020204" pitchFamily="34" charset="0"/>
              <a:cs typeface="Univers-Ligh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1BD097-4AA2-48BA-8C83-2F79E5E41749}"/>
              </a:ext>
            </a:extLst>
          </p:cNvPr>
          <p:cNvSpPr/>
          <p:nvPr/>
        </p:nvSpPr>
        <p:spPr>
          <a:xfrm>
            <a:off x="645914" y="5752560"/>
            <a:ext cx="29461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b="1" spc="45" dirty="0">
                <a:solidFill>
                  <a:schemeClr val="accent4">
                    <a:lumMod val="60000"/>
                    <a:lumOff val="40000"/>
                  </a:schemeClr>
                </a:solidFill>
                <a:latin typeface="Univers LT Std 55" panose="020B0603020202020204" pitchFamily="34" charset="0"/>
                <a:cs typeface="Univers-Black"/>
              </a:rPr>
              <a:t>WH</a:t>
            </a:r>
            <a:r>
              <a:rPr lang="en-US" b="1" spc="40" dirty="0">
                <a:solidFill>
                  <a:schemeClr val="accent4">
                    <a:lumMod val="60000"/>
                    <a:lumOff val="40000"/>
                  </a:schemeClr>
                </a:solidFill>
                <a:latin typeface="Univers LT Std 55" panose="020B0603020202020204" pitchFamily="34" charset="0"/>
                <a:cs typeface="Univers-Black"/>
              </a:rPr>
              <a:t>AT’S </a:t>
            </a:r>
            <a:r>
              <a:rPr lang="en-US" b="1" spc="75" dirty="0">
                <a:solidFill>
                  <a:schemeClr val="accent4">
                    <a:lumMod val="60000"/>
                    <a:lumOff val="40000"/>
                  </a:schemeClr>
                </a:solidFill>
                <a:latin typeface="Univers LT Std 55" panose="020B0603020202020204" pitchFamily="34" charset="0"/>
                <a:cs typeface="Univers-Black"/>
              </a:rPr>
              <a:t>POWERING</a:t>
            </a:r>
            <a:r>
              <a:rPr lang="en-US" b="1" spc="-25" dirty="0">
                <a:solidFill>
                  <a:schemeClr val="accent4">
                    <a:lumMod val="60000"/>
                    <a:lumOff val="40000"/>
                  </a:schemeClr>
                </a:solidFill>
                <a:latin typeface="Univers LT Std 55" panose="020B0603020202020204" pitchFamily="34" charset="0"/>
                <a:cs typeface="Univers-Black"/>
              </a:rPr>
              <a:t> </a:t>
            </a:r>
            <a:r>
              <a:rPr lang="en-US" b="1" spc="45" dirty="0">
                <a:solidFill>
                  <a:schemeClr val="accent4">
                    <a:lumMod val="60000"/>
                    <a:lumOff val="40000"/>
                  </a:schemeClr>
                </a:solidFill>
                <a:latin typeface="Univers LT Std 55" panose="020B0603020202020204" pitchFamily="34" charset="0"/>
                <a:cs typeface="Univers-Black"/>
              </a:rPr>
              <a:t>IT</a:t>
            </a:r>
            <a:r>
              <a:rPr lang="en-US" b="1" spc="-210" dirty="0">
                <a:solidFill>
                  <a:schemeClr val="accent4">
                    <a:lumMod val="60000"/>
                    <a:lumOff val="40000"/>
                  </a:schemeClr>
                </a:solidFill>
                <a:latin typeface="Univers LT Std 55" panose="020B0603020202020204" pitchFamily="34" charset="0"/>
                <a:cs typeface="Univers-Black"/>
              </a:rPr>
              <a:t> 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  <a:latin typeface="Univers LT Std 55" panose="020B0603020202020204" pitchFamily="34" charset="0"/>
              <a:cs typeface="Univers-Black"/>
            </a:endParaRPr>
          </a:p>
        </p:txBody>
      </p:sp>
      <p:pic>
        <p:nvPicPr>
          <p:cNvPr id="31" name="Picture 30" descr="A black sign with white text&#10;&#10;Description automatically generated">
            <a:extLst>
              <a:ext uri="{FF2B5EF4-FFF2-40B4-BE49-F238E27FC236}">
                <a16:creationId xmlns:a16="http://schemas.microsoft.com/office/drawing/2014/main" id="{FB037115-8836-4452-871F-7B41FE617C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3077" y="9537700"/>
            <a:ext cx="859753" cy="867070"/>
          </a:xfrm>
          <a:prstGeom prst="rect">
            <a:avLst/>
          </a:prstGeom>
        </p:spPr>
      </p:pic>
      <p:pic>
        <p:nvPicPr>
          <p:cNvPr id="9218" name="Picture 2" descr="Image result for violet pigment">
            <a:extLst>
              <a:ext uri="{FF2B5EF4-FFF2-40B4-BE49-F238E27FC236}">
                <a16:creationId xmlns:a16="http://schemas.microsoft.com/office/drawing/2014/main" id="{F0D0183A-558E-4881-BB22-F4568DD4858C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192" y="6558834"/>
            <a:ext cx="2286000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sitting, food, knife&#10;&#10;Description automatically generated">
            <a:extLst>
              <a:ext uri="{FF2B5EF4-FFF2-40B4-BE49-F238E27FC236}">
                <a16:creationId xmlns:a16="http://schemas.microsoft.com/office/drawing/2014/main" id="{608A9AB3-A777-40E0-9A70-C0BB74F424F3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3" r="53468" b="13401"/>
          <a:stretch/>
        </p:blipFill>
        <p:spPr>
          <a:xfrm rot="16200000">
            <a:off x="9162612" y="-1122119"/>
            <a:ext cx="4249026" cy="882015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A145BBE-E644-43EA-8B4E-B7C2B0FE0339}"/>
              </a:ext>
            </a:extLst>
          </p:cNvPr>
          <p:cNvSpPr/>
          <p:nvPr/>
        </p:nvSpPr>
        <p:spPr>
          <a:xfrm>
            <a:off x="3985529" y="8147773"/>
            <a:ext cx="4170426" cy="1379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b="1" spc="560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O&amp;M</a:t>
            </a:r>
            <a:r>
              <a:rPr lang="en-US" b="1" spc="160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 </a:t>
            </a:r>
            <a:r>
              <a:rPr lang="en-US" b="1" spc="340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Signature</a:t>
            </a:r>
            <a:r>
              <a:rPr lang="en-US" b="1" spc="160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 </a:t>
            </a:r>
            <a:r>
              <a:rPr lang="en-US" b="1" spc="300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Oil</a:t>
            </a:r>
            <a:r>
              <a:rPr lang="en-US" b="1" spc="160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 </a:t>
            </a:r>
            <a:r>
              <a:rPr lang="en-US" b="1" spc="355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Blend</a:t>
            </a:r>
            <a:endParaRPr lang="en-US" dirty="0">
              <a:latin typeface="Univers LT Std 55" panose="020B0603020202020204" pitchFamily="34" charset="0"/>
              <a:cs typeface="Univers"/>
            </a:endParaRPr>
          </a:p>
          <a:p>
            <a:pPr marL="12700" marR="5080">
              <a:lnSpc>
                <a:spcPct val="104200"/>
              </a:lnSpc>
            </a:pP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A </a:t>
            </a:r>
            <a:r>
              <a:rPr lang="en-US" sz="1600" spc="-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natural </a:t>
            </a: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blend of organic coconut and organic macadamia oils that help</a:t>
            </a:r>
            <a:r>
              <a:rPr lang="en-US" sz="1600" spc="-8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 </a:t>
            </a: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to  recondition the hair to protect it and </a:t>
            </a:r>
            <a:r>
              <a:rPr lang="en-US" sz="1600" spc="-1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leave </a:t>
            </a: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it glossy and knot</a:t>
            </a:r>
            <a:r>
              <a:rPr lang="en-US" sz="1600" spc="-3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 </a:t>
            </a: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free.</a:t>
            </a:r>
            <a:endParaRPr lang="en-US" sz="1600" dirty="0">
              <a:latin typeface="Univers Light" panose="020B0403020202020204" pitchFamily="34" charset="0"/>
              <a:cs typeface="Univers-Light"/>
            </a:endParaRPr>
          </a:p>
        </p:txBody>
      </p:sp>
      <p:pic>
        <p:nvPicPr>
          <p:cNvPr id="22" name="Picture 4" descr="Image result for coconut oil images">
            <a:extLst>
              <a:ext uri="{FF2B5EF4-FFF2-40B4-BE49-F238E27FC236}">
                <a16:creationId xmlns:a16="http://schemas.microsoft.com/office/drawing/2014/main" id="{B3BD14B6-7BB0-46C4-A55C-E75788F41180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529" y="6553734"/>
            <a:ext cx="201168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Image result for MACADAMIA OIL images">
            <a:extLst>
              <a:ext uri="{FF2B5EF4-FFF2-40B4-BE49-F238E27FC236}">
                <a16:creationId xmlns:a16="http://schemas.microsoft.com/office/drawing/2014/main" id="{6CD727FB-03D4-49B0-8C72-C73FFBCAB00D}"/>
              </a:ext>
            </a:extLst>
          </p:cNvPr>
          <p:cNvPicPr>
            <a:picLocks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7" t="28091" r="6850" b="1"/>
          <a:stretch/>
        </p:blipFill>
        <p:spPr bwMode="auto">
          <a:xfrm>
            <a:off x="6174754" y="6549402"/>
            <a:ext cx="201168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2" descr="Image result for QUANDONG images">
            <a:extLst>
              <a:ext uri="{FF2B5EF4-FFF2-40B4-BE49-F238E27FC236}">
                <a16:creationId xmlns:a16="http://schemas.microsoft.com/office/drawing/2014/main" id="{A98AFBC3-B216-48E7-8ECC-DE509CC8F18C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38523" y="6229362"/>
            <a:ext cx="1371600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0CED769-F1C0-45BB-9832-903B960FE1C6}"/>
              </a:ext>
            </a:extLst>
          </p:cNvPr>
          <p:cNvSpPr/>
          <p:nvPr/>
        </p:nvSpPr>
        <p:spPr>
          <a:xfrm>
            <a:off x="8842517" y="8080786"/>
            <a:ext cx="2937868" cy="1891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b="1" spc="415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Quandong</a:t>
            </a:r>
            <a:endParaRPr lang="en-US" dirty="0">
              <a:latin typeface="Univers LT Std 55" panose="020B0603020202020204" pitchFamily="34" charset="0"/>
              <a:cs typeface="Univers"/>
            </a:endParaRPr>
          </a:p>
          <a:p>
            <a:pPr marL="12700" marR="134620">
              <a:lnSpc>
                <a:spcPct val="104200"/>
              </a:lnSpc>
            </a:pPr>
            <a:r>
              <a:rPr lang="en-US" sz="1600" spc="-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Naturally derived Australian </a:t>
            </a: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desert plant </a:t>
            </a:r>
            <a:r>
              <a:rPr lang="en-US" sz="1600" spc="-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extract </a:t>
            </a: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high in vitamin C,</a:t>
            </a:r>
            <a:r>
              <a:rPr lang="en-US" sz="1600" spc="-1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 </a:t>
            </a: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proteins  and essential </a:t>
            </a:r>
            <a:r>
              <a:rPr lang="en-US" sz="1600" spc="-1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fatty </a:t>
            </a: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acids. </a:t>
            </a:r>
            <a:r>
              <a:rPr lang="en-US" sz="1600" spc="-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Keeps </a:t>
            </a: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the hair </a:t>
            </a:r>
            <a:r>
              <a:rPr lang="en-US" sz="1600" spc="-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healthy </a:t>
            </a: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and nourished.</a:t>
            </a:r>
            <a:endParaRPr lang="en-US" sz="1600" dirty="0">
              <a:latin typeface="Univers Light" panose="020B0403020202020204" pitchFamily="34" charset="0"/>
              <a:cs typeface="Univers-Light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19B769E-569C-458F-AD3A-3BC6855BFBE5}"/>
              </a:ext>
            </a:extLst>
          </p:cNvPr>
          <p:cNvSpPr/>
          <p:nvPr/>
        </p:nvSpPr>
        <p:spPr>
          <a:xfrm>
            <a:off x="12087600" y="8009580"/>
            <a:ext cx="3012439" cy="1120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b="1" spc="400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Shea</a:t>
            </a:r>
            <a:r>
              <a:rPr lang="en-US" b="1" spc="160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 </a:t>
            </a:r>
            <a:r>
              <a:rPr lang="en-US" b="1" spc="320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Butter</a:t>
            </a:r>
            <a:endParaRPr lang="en-US" dirty="0">
              <a:latin typeface="Univers LT Std 55" panose="020B0603020202020204" pitchFamily="34" charset="0"/>
              <a:cs typeface="Univers"/>
            </a:endParaRPr>
          </a:p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A </a:t>
            </a:r>
            <a:r>
              <a:rPr lang="en-US" sz="1600" spc="-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natural </a:t>
            </a:r>
            <a:r>
              <a:rPr lang="en-US" sz="1600" spc="-1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butter </a:t>
            </a: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that is designed to </a:t>
            </a:r>
            <a:r>
              <a:rPr lang="en-US" sz="1600" spc="-1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soften </a:t>
            </a: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and </a:t>
            </a:r>
            <a:r>
              <a:rPr lang="en-US" sz="1600" spc="-1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hydrate </a:t>
            </a: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the</a:t>
            </a:r>
            <a:r>
              <a:rPr lang="en-US" sz="1600" spc="1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 </a:t>
            </a:r>
            <a:r>
              <a:rPr lang="en-US" sz="1600" spc="-1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hair.</a:t>
            </a:r>
            <a:endParaRPr lang="en-US" sz="1600" dirty="0">
              <a:latin typeface="Univers Light" panose="020B0403020202020204" pitchFamily="34" charset="0"/>
              <a:cs typeface="Univers-Light"/>
            </a:endParaRPr>
          </a:p>
        </p:txBody>
      </p:sp>
      <p:pic>
        <p:nvPicPr>
          <p:cNvPr id="33" name="Picture 2" descr="Image result for shea butter">
            <a:extLst>
              <a:ext uri="{FF2B5EF4-FFF2-40B4-BE49-F238E27FC236}">
                <a16:creationId xmlns:a16="http://schemas.microsoft.com/office/drawing/2014/main" id="{3F86626E-6002-44D6-87C9-582A3DB2264F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4439" y="6549065"/>
            <a:ext cx="201168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C26D83AF-4F8F-4DEE-A7DC-66121E05274C}"/>
              </a:ext>
            </a:extLst>
          </p:cNvPr>
          <p:cNvSpPr/>
          <p:nvPr/>
        </p:nvSpPr>
        <p:spPr>
          <a:xfrm>
            <a:off x="947192" y="8171347"/>
            <a:ext cx="2937868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b="1" spc="340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Violet Pigment</a:t>
            </a:r>
          </a:p>
          <a:p>
            <a:pPr marL="12700">
              <a:lnSpc>
                <a:spcPct val="100000"/>
              </a:lnSpc>
            </a:pP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A color shine molecule that is designed to help remove brassiness from blonde and silver hair.</a:t>
            </a:r>
            <a:endParaRPr lang="en-US" sz="1600" dirty="0">
              <a:latin typeface="Univers Light" panose="020B0403020202020204" pitchFamily="34" charset="0"/>
              <a:cs typeface="Univers-Light"/>
            </a:endParaRPr>
          </a:p>
        </p:txBody>
      </p:sp>
    </p:spTree>
    <p:extLst>
      <p:ext uri="{BB962C8B-B14F-4D97-AF65-F5344CB8AC3E}">
        <p14:creationId xmlns:p14="http://schemas.microsoft.com/office/powerpoint/2010/main" val="8680462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4">
            <a:extLst>
              <a:ext uri="{FF2B5EF4-FFF2-40B4-BE49-F238E27FC236}">
                <a16:creationId xmlns:a16="http://schemas.microsoft.com/office/drawing/2014/main" id="{F282A43D-AA2A-4323-A85B-97C65B73C599}"/>
              </a:ext>
            </a:extLst>
          </p:cNvPr>
          <p:cNvSpPr txBox="1"/>
          <p:nvPr/>
        </p:nvSpPr>
        <p:spPr>
          <a:xfrm>
            <a:off x="708607" y="1995531"/>
            <a:ext cx="5841504" cy="81560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b="1" spc="45" dirty="0">
                <a:solidFill>
                  <a:srgbClr val="703A4F"/>
                </a:solidFill>
                <a:latin typeface="Univers LT Std 55" panose="020B0603020202020204" pitchFamily="34" charset="0"/>
                <a:cs typeface="Univers-Black"/>
              </a:rPr>
              <a:t>WH</a:t>
            </a:r>
            <a:r>
              <a:rPr b="1" spc="-10" dirty="0">
                <a:solidFill>
                  <a:srgbClr val="703A4F"/>
                </a:solidFill>
                <a:latin typeface="Univers LT Std 55" panose="020B0603020202020204" pitchFamily="34" charset="0"/>
                <a:cs typeface="Univers-Black"/>
              </a:rPr>
              <a:t>AT </a:t>
            </a:r>
            <a:r>
              <a:rPr b="1" spc="45" dirty="0">
                <a:solidFill>
                  <a:srgbClr val="703A4F"/>
                </a:solidFill>
                <a:latin typeface="Univers LT Std 55" panose="020B0603020202020204" pitchFamily="34" charset="0"/>
                <a:cs typeface="Univers-Black"/>
              </a:rPr>
              <a:t>IS</a:t>
            </a:r>
            <a:r>
              <a:rPr b="1" spc="105" dirty="0">
                <a:solidFill>
                  <a:srgbClr val="703A4F"/>
                </a:solidFill>
                <a:latin typeface="Univers LT Std 55" panose="020B0603020202020204" pitchFamily="34" charset="0"/>
                <a:cs typeface="Univers-Black"/>
              </a:rPr>
              <a:t> </a:t>
            </a:r>
            <a:r>
              <a:rPr b="1" spc="45" dirty="0">
                <a:solidFill>
                  <a:srgbClr val="703A4F"/>
                </a:solidFill>
                <a:latin typeface="Univers LT Std 55" panose="020B0603020202020204" pitchFamily="34" charset="0"/>
                <a:cs typeface="Univers-Black"/>
              </a:rPr>
              <a:t>IT</a:t>
            </a:r>
            <a:r>
              <a:rPr b="1" spc="-210" dirty="0">
                <a:solidFill>
                  <a:srgbClr val="703A4F"/>
                </a:solidFill>
                <a:latin typeface="Univers LT Std 55" panose="020B0603020202020204" pitchFamily="34" charset="0"/>
                <a:cs typeface="Univers-Black"/>
              </a:rPr>
              <a:t> </a:t>
            </a:r>
            <a:endParaRPr lang="en-US" b="1" spc="-210" dirty="0">
              <a:solidFill>
                <a:srgbClr val="703A4F"/>
              </a:solidFill>
              <a:latin typeface="Univers LT Std 55" panose="020B0603020202020204" pitchFamily="34" charset="0"/>
              <a:cs typeface="Univers-Black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lang="en-US" sz="1600" spc="-2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Intense repairing moisture masque that nourishes extremely dry hair that may be damaged by coloring or heat agents.</a:t>
            </a:r>
            <a:endParaRPr sz="1000" dirty="0">
              <a:latin typeface="Univers Light" panose="020B0403020202020204" pitchFamily="34" charset="0"/>
              <a:cs typeface="Univers-Light"/>
            </a:endParaRPr>
          </a:p>
        </p:txBody>
      </p:sp>
      <p:sp>
        <p:nvSpPr>
          <p:cNvPr id="17" name="object 5">
            <a:extLst>
              <a:ext uri="{FF2B5EF4-FFF2-40B4-BE49-F238E27FC236}">
                <a16:creationId xmlns:a16="http://schemas.microsoft.com/office/drawing/2014/main" id="{DCAF3CD6-FA47-4FD9-9AED-E6C22FA9F862}"/>
              </a:ext>
            </a:extLst>
          </p:cNvPr>
          <p:cNvSpPr txBox="1"/>
          <p:nvPr/>
        </p:nvSpPr>
        <p:spPr>
          <a:xfrm>
            <a:off x="708607" y="3267280"/>
            <a:ext cx="5330243" cy="1062599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>
              <a:lnSpc>
                <a:spcPct val="104200"/>
              </a:lnSpc>
              <a:spcBef>
                <a:spcPts val="20"/>
              </a:spcBef>
            </a:pPr>
            <a:r>
              <a:rPr lang="en-US" b="1" spc="50" dirty="0">
                <a:solidFill>
                  <a:srgbClr val="703A4F"/>
                </a:solidFill>
                <a:latin typeface="Univers LT Std 55" panose="020B0603020202020204" pitchFamily="34" charset="0"/>
                <a:cs typeface="Univers-Black"/>
              </a:rPr>
              <a:t>HOW </a:t>
            </a:r>
            <a:r>
              <a:rPr lang="en-US" b="1" spc="25" dirty="0">
                <a:solidFill>
                  <a:srgbClr val="703A4F"/>
                </a:solidFill>
                <a:latin typeface="Univers LT Std 55" panose="020B0603020202020204" pitchFamily="34" charset="0"/>
                <a:cs typeface="Univers-Black"/>
              </a:rPr>
              <a:t>TO</a:t>
            </a:r>
            <a:r>
              <a:rPr lang="en-US" b="1" spc="125" dirty="0">
                <a:solidFill>
                  <a:srgbClr val="703A4F"/>
                </a:solidFill>
                <a:latin typeface="Univers LT Std 55" panose="020B0603020202020204" pitchFamily="34" charset="0"/>
                <a:cs typeface="Univers-Black"/>
              </a:rPr>
              <a:t> </a:t>
            </a:r>
            <a:r>
              <a:rPr lang="en-US" b="1" spc="60" dirty="0">
                <a:solidFill>
                  <a:srgbClr val="703A4F"/>
                </a:solidFill>
                <a:latin typeface="Univers LT Std 55" panose="020B0603020202020204" pitchFamily="34" charset="0"/>
                <a:cs typeface="Univers-Black"/>
              </a:rPr>
              <a:t>USE</a:t>
            </a:r>
            <a:r>
              <a:rPr lang="en-US" b="1" spc="-210" dirty="0">
                <a:solidFill>
                  <a:srgbClr val="703A4F"/>
                </a:solidFill>
                <a:latin typeface="Univers LT Std 55" panose="020B0603020202020204" pitchFamily="34" charset="0"/>
                <a:cs typeface="Univers-Black"/>
              </a:rPr>
              <a:t> </a:t>
            </a:r>
            <a:endParaRPr lang="en-US" dirty="0">
              <a:solidFill>
                <a:srgbClr val="703A4F"/>
              </a:solidFill>
              <a:latin typeface="Univers Light" panose="020B0403020202020204" pitchFamily="34" charset="0"/>
              <a:cs typeface="Univers-Light"/>
            </a:endParaRPr>
          </a:p>
          <a:p>
            <a:pPr marL="12700" marR="5080">
              <a:lnSpc>
                <a:spcPct val="104200"/>
              </a:lnSpc>
              <a:spcBef>
                <a:spcPts val="20"/>
              </a:spcBef>
            </a:pPr>
            <a:r>
              <a:rPr lang="en-US" sz="1600" dirty="0">
                <a:latin typeface="Univers Light" panose="020B0403020202020204" pitchFamily="34" charset="0"/>
                <a:cs typeface="Univers-Light"/>
              </a:rPr>
              <a:t>Massage into wet hair and leave-in a minimum of 2 minutes.  For a more intense result, leave-in up to 5 minutes and rinse.</a:t>
            </a:r>
            <a:endParaRPr sz="1600" dirty="0">
              <a:latin typeface="Univers Light" panose="020B0403020202020204" pitchFamily="34" charset="0"/>
              <a:cs typeface="Univers-Ligh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7747A45-2742-4172-BC44-3F7D6891A16C}"/>
              </a:ext>
            </a:extLst>
          </p:cNvPr>
          <p:cNvSpPr/>
          <p:nvPr/>
        </p:nvSpPr>
        <p:spPr>
          <a:xfrm>
            <a:off x="645914" y="627076"/>
            <a:ext cx="4725204" cy="1452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5080">
              <a:lnSpc>
                <a:spcPct val="104200"/>
              </a:lnSpc>
              <a:spcBef>
                <a:spcPts val="20"/>
              </a:spcBef>
            </a:pPr>
            <a:r>
              <a:rPr lang="en-US" sz="3200" b="1" spc="50" dirty="0">
                <a:solidFill>
                  <a:srgbClr val="703A4F"/>
                </a:solidFill>
                <a:latin typeface="Univers LT Std 55" panose="020B0603020202020204" pitchFamily="34" charset="0"/>
                <a:cs typeface="Univers-Light"/>
              </a:rPr>
              <a:t>SEVEN DAY MIRACLE</a:t>
            </a:r>
          </a:p>
          <a:p>
            <a:pPr marL="12700" marR="5080">
              <a:lnSpc>
                <a:spcPct val="104200"/>
              </a:lnSpc>
              <a:spcBef>
                <a:spcPts val="20"/>
              </a:spcBef>
            </a:pPr>
            <a:r>
              <a:rPr lang="en-US" b="1" spc="50" dirty="0">
                <a:solidFill>
                  <a:srgbClr val="703A4F"/>
                </a:solidFill>
                <a:latin typeface="Univers LT Std 55" panose="020B0603020202020204" pitchFamily="34" charset="0"/>
                <a:cs typeface="Univers-Light"/>
              </a:rPr>
              <a:t>MOISTURE MASQUE</a:t>
            </a:r>
          </a:p>
          <a:p>
            <a:pPr marL="12700" marR="5080">
              <a:lnSpc>
                <a:spcPct val="104200"/>
              </a:lnSpc>
              <a:spcBef>
                <a:spcPts val="20"/>
              </a:spcBef>
            </a:pPr>
            <a:r>
              <a:rPr lang="en-US" dirty="0">
                <a:solidFill>
                  <a:srgbClr val="703A4F"/>
                </a:solidFill>
                <a:latin typeface="Univers Light" panose="020B0403020202020204" pitchFamily="34" charset="0"/>
                <a:cs typeface="Univers-Light"/>
              </a:rPr>
              <a:t>pH 4.0 – 5.0</a:t>
            </a:r>
          </a:p>
          <a:p>
            <a:pPr marL="12700" marR="5080">
              <a:lnSpc>
                <a:spcPct val="104200"/>
              </a:lnSpc>
              <a:spcBef>
                <a:spcPts val="20"/>
              </a:spcBef>
            </a:pPr>
            <a:endParaRPr lang="en-US" dirty="0">
              <a:solidFill>
                <a:srgbClr val="703A4F"/>
              </a:solidFill>
              <a:latin typeface="Univers Light" panose="020B0403020202020204" pitchFamily="34" charset="0"/>
              <a:cs typeface="Univers-Ligh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1BD097-4AA2-48BA-8C83-2F79E5E41749}"/>
              </a:ext>
            </a:extLst>
          </p:cNvPr>
          <p:cNvSpPr/>
          <p:nvPr/>
        </p:nvSpPr>
        <p:spPr>
          <a:xfrm>
            <a:off x="645914" y="5752560"/>
            <a:ext cx="29461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b="1" spc="45" dirty="0">
                <a:solidFill>
                  <a:srgbClr val="703A4F"/>
                </a:solidFill>
                <a:latin typeface="Univers LT Std 55" panose="020B0603020202020204" pitchFamily="34" charset="0"/>
                <a:cs typeface="Univers-Black"/>
              </a:rPr>
              <a:t>WH</a:t>
            </a:r>
            <a:r>
              <a:rPr lang="en-US" b="1" spc="40" dirty="0">
                <a:solidFill>
                  <a:srgbClr val="703A4F"/>
                </a:solidFill>
                <a:latin typeface="Univers LT Std 55" panose="020B0603020202020204" pitchFamily="34" charset="0"/>
                <a:cs typeface="Univers-Black"/>
              </a:rPr>
              <a:t>AT’S </a:t>
            </a:r>
            <a:r>
              <a:rPr lang="en-US" b="1" spc="75" dirty="0">
                <a:solidFill>
                  <a:srgbClr val="703A4F"/>
                </a:solidFill>
                <a:latin typeface="Univers LT Std 55" panose="020B0603020202020204" pitchFamily="34" charset="0"/>
                <a:cs typeface="Univers-Black"/>
              </a:rPr>
              <a:t>POWERING</a:t>
            </a:r>
            <a:r>
              <a:rPr lang="en-US" b="1" spc="-25" dirty="0">
                <a:solidFill>
                  <a:srgbClr val="703A4F"/>
                </a:solidFill>
                <a:latin typeface="Univers LT Std 55" panose="020B0603020202020204" pitchFamily="34" charset="0"/>
                <a:cs typeface="Univers-Black"/>
              </a:rPr>
              <a:t> </a:t>
            </a:r>
            <a:r>
              <a:rPr lang="en-US" b="1" spc="45" dirty="0">
                <a:solidFill>
                  <a:srgbClr val="703A4F"/>
                </a:solidFill>
                <a:latin typeface="Univers LT Std 55" panose="020B0603020202020204" pitchFamily="34" charset="0"/>
                <a:cs typeface="Univers-Black"/>
              </a:rPr>
              <a:t>IT</a:t>
            </a:r>
            <a:r>
              <a:rPr lang="en-US" b="1" spc="-210" dirty="0">
                <a:solidFill>
                  <a:srgbClr val="703A4F"/>
                </a:solidFill>
                <a:latin typeface="Univers LT Std 55" panose="020B0603020202020204" pitchFamily="34" charset="0"/>
                <a:cs typeface="Univers-Black"/>
              </a:rPr>
              <a:t> </a:t>
            </a:r>
            <a:endParaRPr lang="en-US" dirty="0">
              <a:solidFill>
                <a:srgbClr val="703A4F"/>
              </a:solidFill>
              <a:latin typeface="Univers LT Std 55" panose="020B0603020202020204" pitchFamily="34" charset="0"/>
              <a:cs typeface="Univers-Black"/>
            </a:endParaRPr>
          </a:p>
        </p:txBody>
      </p:sp>
      <p:pic>
        <p:nvPicPr>
          <p:cNvPr id="31" name="Picture 30" descr="A black sign with white text&#10;&#10;Description automatically generated">
            <a:extLst>
              <a:ext uri="{FF2B5EF4-FFF2-40B4-BE49-F238E27FC236}">
                <a16:creationId xmlns:a16="http://schemas.microsoft.com/office/drawing/2014/main" id="{FB037115-8836-4452-871F-7B41FE617C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4322" y="9537700"/>
            <a:ext cx="859753" cy="867070"/>
          </a:xfrm>
          <a:prstGeom prst="rect">
            <a:avLst/>
          </a:prstGeom>
        </p:spPr>
      </p:pic>
      <p:pic>
        <p:nvPicPr>
          <p:cNvPr id="3" name="Picture 2" descr="A picture containing toiletry, sitting, lotion, table&#10;&#10;Description automatically generated">
            <a:extLst>
              <a:ext uri="{FF2B5EF4-FFF2-40B4-BE49-F238E27FC236}">
                <a16:creationId xmlns:a16="http://schemas.microsoft.com/office/drawing/2014/main" id="{150842B6-F519-452F-A7A5-EAF6B9565617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" t="6148" r="48203" b="2268"/>
          <a:stretch/>
        </p:blipFill>
        <p:spPr>
          <a:xfrm rot="16200000">
            <a:off x="9200712" y="-1056404"/>
            <a:ext cx="4249026" cy="874395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21" name="Picture 12" descr="Image result for QUANDONG images">
            <a:extLst>
              <a:ext uri="{FF2B5EF4-FFF2-40B4-BE49-F238E27FC236}">
                <a16:creationId xmlns:a16="http://schemas.microsoft.com/office/drawing/2014/main" id="{D04BC370-4901-43B2-A07F-5B57F0D7E95A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91530" y="6187129"/>
            <a:ext cx="109728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3E77021-F5BC-4E85-9234-92E937FC5376}"/>
              </a:ext>
            </a:extLst>
          </p:cNvPr>
          <p:cNvSpPr/>
          <p:nvPr/>
        </p:nvSpPr>
        <p:spPr>
          <a:xfrm>
            <a:off x="4376651" y="7858635"/>
            <a:ext cx="2777295" cy="1860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600" b="1" spc="415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Quandong</a:t>
            </a:r>
            <a:endParaRPr lang="en-US" sz="1600" dirty="0">
              <a:latin typeface="Univers LT Std 55" panose="020B0603020202020204" pitchFamily="34" charset="0"/>
              <a:cs typeface="Univers"/>
            </a:endParaRPr>
          </a:p>
          <a:p>
            <a:pPr marL="12700" marR="134620">
              <a:lnSpc>
                <a:spcPct val="104200"/>
              </a:lnSpc>
            </a:pPr>
            <a:r>
              <a:rPr lang="en-US" sz="1600" spc="-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Naturally derived Australian </a:t>
            </a: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desert plant </a:t>
            </a:r>
            <a:r>
              <a:rPr lang="en-US" sz="1600" spc="-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extract </a:t>
            </a: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high in vitamin C,</a:t>
            </a:r>
            <a:r>
              <a:rPr lang="en-US" sz="1600" spc="-1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 </a:t>
            </a: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proteins  and essential </a:t>
            </a:r>
            <a:r>
              <a:rPr lang="en-US" sz="1600" spc="-1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fatty </a:t>
            </a: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acids. </a:t>
            </a:r>
            <a:r>
              <a:rPr lang="en-US" sz="1600" spc="-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Keeps </a:t>
            </a: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the hair </a:t>
            </a:r>
            <a:r>
              <a:rPr lang="en-US" sz="1600" spc="-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healthy </a:t>
            </a: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and nourished.</a:t>
            </a:r>
            <a:endParaRPr lang="en-US" sz="1600" dirty="0">
              <a:latin typeface="Univers Light" panose="020B0403020202020204" pitchFamily="34" charset="0"/>
              <a:cs typeface="Univers-Light"/>
            </a:endParaRPr>
          </a:p>
        </p:txBody>
      </p:sp>
      <p:pic>
        <p:nvPicPr>
          <p:cNvPr id="23" name="Picture 16" descr="Image result for desert lime">
            <a:extLst>
              <a:ext uri="{FF2B5EF4-FFF2-40B4-BE49-F238E27FC236}">
                <a16:creationId xmlns:a16="http://schemas.microsoft.com/office/drawing/2014/main" id="{9264C649-F6E1-4697-AE43-69A03D3F64BD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40" b="27780"/>
          <a:stretch/>
        </p:blipFill>
        <p:spPr bwMode="auto">
          <a:xfrm>
            <a:off x="7428750" y="6531425"/>
            <a:ext cx="182880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41DED389-AE2E-4EF6-9622-3FFF0D5A1D8A}"/>
              </a:ext>
            </a:extLst>
          </p:cNvPr>
          <p:cNvSpPr/>
          <p:nvPr/>
        </p:nvSpPr>
        <p:spPr>
          <a:xfrm>
            <a:off x="7355463" y="7991103"/>
            <a:ext cx="2612201" cy="1379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600" b="1" spc="340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Desert</a:t>
            </a:r>
            <a:r>
              <a:rPr lang="en-US" sz="1600" b="1" spc="160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 </a:t>
            </a:r>
            <a:r>
              <a:rPr lang="en-US" sz="1600" b="1" spc="390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Lime</a:t>
            </a:r>
            <a:endParaRPr lang="en-US" sz="1600" dirty="0">
              <a:latin typeface="Univers LT Std 55" panose="020B0603020202020204" pitchFamily="34" charset="0"/>
              <a:cs typeface="Univers"/>
            </a:endParaRPr>
          </a:p>
          <a:p>
            <a:pPr marL="12700" marR="227965">
              <a:lnSpc>
                <a:spcPct val="104200"/>
              </a:lnSpc>
            </a:pP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A </a:t>
            </a:r>
            <a:r>
              <a:rPr lang="en-US" sz="1600" spc="-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natural antioxidant </a:t>
            </a: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that helps fight free radicals and </a:t>
            </a:r>
            <a:r>
              <a:rPr lang="en-US" sz="1600" spc="-1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prevent </a:t>
            </a:r>
            <a:r>
              <a:rPr lang="en-US" sz="1600" spc="-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premature </a:t>
            </a: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aging.</a:t>
            </a:r>
            <a:endParaRPr lang="en-US" sz="1600" dirty="0">
              <a:latin typeface="Univers Light" panose="020B0403020202020204" pitchFamily="34" charset="0"/>
              <a:cs typeface="Univers-Light"/>
            </a:endParaRPr>
          </a:p>
        </p:txBody>
      </p:sp>
      <p:pic>
        <p:nvPicPr>
          <p:cNvPr id="30" name="Picture 4" descr="Image result for coconut oil images">
            <a:extLst>
              <a:ext uri="{FF2B5EF4-FFF2-40B4-BE49-F238E27FC236}">
                <a16:creationId xmlns:a16="http://schemas.microsoft.com/office/drawing/2014/main" id="{D9CDAB6E-8153-4CEC-846D-7213EFFDCE6D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37" y="6536688"/>
            <a:ext cx="182880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0" descr="Image result for MACADAMIA OIL images">
            <a:extLst>
              <a:ext uri="{FF2B5EF4-FFF2-40B4-BE49-F238E27FC236}">
                <a16:creationId xmlns:a16="http://schemas.microsoft.com/office/drawing/2014/main" id="{D7587057-F740-4647-9817-5A8F388E507D}"/>
              </a:ext>
            </a:extLst>
          </p:cNvPr>
          <p:cNvPicPr>
            <a:picLocks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7" t="28091" r="6850" b="1"/>
          <a:stretch/>
        </p:blipFill>
        <p:spPr bwMode="auto">
          <a:xfrm>
            <a:off x="2373247" y="6531425"/>
            <a:ext cx="182880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D4731092-9D64-450D-9094-4C7BB0B469D5}"/>
              </a:ext>
            </a:extLst>
          </p:cNvPr>
          <p:cNvSpPr/>
          <p:nvPr/>
        </p:nvSpPr>
        <p:spPr>
          <a:xfrm>
            <a:off x="345637" y="7871126"/>
            <a:ext cx="3966048" cy="1348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lang="en-US" sz="1600" b="1" spc="560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O&amp;M</a:t>
            </a:r>
            <a:r>
              <a:rPr lang="en-US" sz="1600" b="1" spc="140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 </a:t>
            </a:r>
            <a:r>
              <a:rPr lang="en-US" sz="1600" b="1" spc="340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Signature</a:t>
            </a:r>
            <a:r>
              <a:rPr lang="en-US" sz="1600" b="1" spc="145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 </a:t>
            </a:r>
            <a:r>
              <a:rPr lang="en-US" sz="1600" b="1" spc="300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Oil</a:t>
            </a:r>
            <a:r>
              <a:rPr lang="en-US" sz="1600" b="1" spc="145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 </a:t>
            </a:r>
            <a:r>
              <a:rPr lang="en-US" sz="1600" b="1" spc="355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Blend</a:t>
            </a:r>
            <a:endParaRPr lang="en-US" sz="1600" dirty="0">
              <a:latin typeface="Univers LT Std 55" panose="020B0603020202020204" pitchFamily="34" charset="0"/>
              <a:cs typeface="Univers"/>
            </a:endParaRPr>
          </a:p>
          <a:p>
            <a:pPr marL="12700" marR="104139">
              <a:lnSpc>
                <a:spcPct val="104200"/>
              </a:lnSpc>
            </a:pP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A </a:t>
            </a:r>
            <a:r>
              <a:rPr lang="en-US" sz="1600" spc="-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natural </a:t>
            </a: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blend of organic coconut and organic macadamia oils that help</a:t>
            </a:r>
            <a:r>
              <a:rPr lang="en-US" sz="1600" spc="-8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 </a:t>
            </a: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to  recondition the hair to protect it and </a:t>
            </a:r>
            <a:r>
              <a:rPr lang="en-US" sz="1600" spc="-1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leave </a:t>
            </a: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it glossy and knot</a:t>
            </a:r>
            <a:r>
              <a:rPr lang="en-US" sz="1600" spc="-3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 </a:t>
            </a: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free.</a:t>
            </a:r>
            <a:endParaRPr lang="en-US" sz="1600" dirty="0">
              <a:latin typeface="Univers Light" panose="020B0403020202020204" pitchFamily="34" charset="0"/>
              <a:cs typeface="Univers-Light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3317183-14A1-4108-A9BD-B92711CDEC13}"/>
              </a:ext>
            </a:extLst>
          </p:cNvPr>
          <p:cNvSpPr/>
          <p:nvPr/>
        </p:nvSpPr>
        <p:spPr>
          <a:xfrm>
            <a:off x="9815319" y="7991103"/>
            <a:ext cx="2128519" cy="1120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spc="400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Shea</a:t>
            </a:r>
            <a:r>
              <a:rPr lang="en-US" sz="1600" b="1" spc="160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 </a:t>
            </a:r>
            <a:r>
              <a:rPr lang="en-US" sz="1600" b="1" spc="320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Butter</a:t>
            </a:r>
            <a:endParaRPr lang="en-US" sz="1600" dirty="0">
              <a:latin typeface="Univers LT Std 55" panose="020B0603020202020204" pitchFamily="34" charset="0"/>
              <a:cs typeface="Univers"/>
            </a:endParaRPr>
          </a:p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A </a:t>
            </a:r>
            <a:r>
              <a:rPr lang="en-US" sz="1600" spc="-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natural </a:t>
            </a:r>
            <a:r>
              <a:rPr lang="en-US" sz="1600" spc="-1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butter </a:t>
            </a: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that is designed to </a:t>
            </a:r>
            <a:r>
              <a:rPr lang="en-US" sz="1600" spc="-1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soften </a:t>
            </a: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and </a:t>
            </a:r>
            <a:r>
              <a:rPr lang="en-US" sz="1600" spc="-1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hydrate </a:t>
            </a: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the</a:t>
            </a:r>
            <a:r>
              <a:rPr lang="en-US" sz="1600" spc="1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 </a:t>
            </a:r>
            <a:r>
              <a:rPr lang="en-US" sz="1600" spc="-1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hair.</a:t>
            </a:r>
            <a:endParaRPr lang="en-US" sz="1600" dirty="0">
              <a:latin typeface="Univers Light" panose="020B0403020202020204" pitchFamily="34" charset="0"/>
              <a:cs typeface="Univers-Light"/>
            </a:endParaRPr>
          </a:p>
        </p:txBody>
      </p:sp>
      <p:pic>
        <p:nvPicPr>
          <p:cNvPr id="35" name="Picture 2" descr="Image result for shea butter">
            <a:extLst>
              <a:ext uri="{FF2B5EF4-FFF2-40B4-BE49-F238E27FC236}">
                <a16:creationId xmlns:a16="http://schemas.microsoft.com/office/drawing/2014/main" id="{6AC51853-27B8-49A6-830A-92C95144719C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5178" y="6552889"/>
            <a:ext cx="182880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Image result for sweet almond">
            <a:extLst>
              <a:ext uri="{FF2B5EF4-FFF2-40B4-BE49-F238E27FC236}">
                <a16:creationId xmlns:a16="http://schemas.microsoft.com/office/drawing/2014/main" id="{2B15252A-D0DC-4E81-AD16-E3BB8DEA5DD1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4086" y="6531425"/>
            <a:ext cx="1629157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64E9AD4D-B8EC-4CE1-BC89-CAA2EA90F067}"/>
              </a:ext>
            </a:extLst>
          </p:cNvPr>
          <p:cNvSpPr/>
          <p:nvPr/>
        </p:nvSpPr>
        <p:spPr>
          <a:xfrm>
            <a:off x="12145355" y="7971293"/>
            <a:ext cx="277729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600" b="1" spc="340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Sweet Almond Oil</a:t>
            </a:r>
          </a:p>
          <a:p>
            <a:pPr marL="12700">
              <a:lnSpc>
                <a:spcPct val="100000"/>
              </a:lnSpc>
            </a:pP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A color shine molecule that is designed to help remove brassiness from blonde and silver hair.</a:t>
            </a:r>
            <a:endParaRPr lang="en-US" sz="1600" dirty="0">
              <a:latin typeface="Univers Light" panose="020B0403020202020204" pitchFamily="34" charset="0"/>
              <a:cs typeface="Univers-Light"/>
            </a:endParaRPr>
          </a:p>
        </p:txBody>
      </p:sp>
    </p:spTree>
    <p:extLst>
      <p:ext uri="{BB962C8B-B14F-4D97-AF65-F5344CB8AC3E}">
        <p14:creationId xmlns:p14="http://schemas.microsoft.com/office/powerpoint/2010/main" val="18170690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4">
            <a:extLst>
              <a:ext uri="{FF2B5EF4-FFF2-40B4-BE49-F238E27FC236}">
                <a16:creationId xmlns:a16="http://schemas.microsoft.com/office/drawing/2014/main" id="{F282A43D-AA2A-4323-A85B-97C65B73C599}"/>
              </a:ext>
            </a:extLst>
          </p:cNvPr>
          <p:cNvSpPr txBox="1"/>
          <p:nvPr/>
        </p:nvSpPr>
        <p:spPr>
          <a:xfrm>
            <a:off x="645914" y="2246466"/>
            <a:ext cx="5841504" cy="81560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b="1" spc="45" dirty="0">
                <a:solidFill>
                  <a:srgbClr val="FFC000"/>
                </a:solidFill>
                <a:latin typeface="Univers LT Std 55" panose="020B0603020202020204" pitchFamily="34" charset="0"/>
                <a:cs typeface="Univers-Black"/>
              </a:rPr>
              <a:t>WH</a:t>
            </a:r>
            <a:r>
              <a:rPr b="1" spc="-10" dirty="0">
                <a:solidFill>
                  <a:srgbClr val="FFC000"/>
                </a:solidFill>
                <a:latin typeface="Univers LT Std 55" panose="020B0603020202020204" pitchFamily="34" charset="0"/>
                <a:cs typeface="Univers-Black"/>
              </a:rPr>
              <a:t>AT </a:t>
            </a:r>
            <a:r>
              <a:rPr b="1" spc="45" dirty="0">
                <a:solidFill>
                  <a:srgbClr val="FFC000"/>
                </a:solidFill>
                <a:latin typeface="Univers LT Std 55" panose="020B0603020202020204" pitchFamily="34" charset="0"/>
                <a:cs typeface="Univers-Black"/>
              </a:rPr>
              <a:t>IS</a:t>
            </a:r>
            <a:r>
              <a:rPr b="1" spc="105" dirty="0">
                <a:solidFill>
                  <a:srgbClr val="FFC000"/>
                </a:solidFill>
                <a:latin typeface="Univers LT Std 55" panose="020B0603020202020204" pitchFamily="34" charset="0"/>
                <a:cs typeface="Univers-Black"/>
              </a:rPr>
              <a:t> </a:t>
            </a:r>
            <a:r>
              <a:rPr b="1" spc="45" dirty="0">
                <a:solidFill>
                  <a:srgbClr val="FFC000"/>
                </a:solidFill>
                <a:latin typeface="Univers LT Std 55" panose="020B0603020202020204" pitchFamily="34" charset="0"/>
                <a:cs typeface="Univers-Black"/>
              </a:rPr>
              <a:t>IT</a:t>
            </a:r>
            <a:r>
              <a:rPr b="1" spc="-210" dirty="0">
                <a:solidFill>
                  <a:srgbClr val="FFC000"/>
                </a:solidFill>
                <a:latin typeface="Univers LT Std 55" panose="020B0603020202020204" pitchFamily="34" charset="0"/>
                <a:cs typeface="Univers-Black"/>
              </a:rPr>
              <a:t> </a:t>
            </a:r>
            <a:endParaRPr lang="en-US" b="1" spc="-210" dirty="0">
              <a:solidFill>
                <a:srgbClr val="FFC000"/>
              </a:solidFill>
              <a:latin typeface="Univers LT Std 55" panose="020B0603020202020204" pitchFamily="34" charset="0"/>
              <a:cs typeface="Univers-Black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lang="en-US" sz="1600" spc="-2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Protein rich masque to help repair damaged, weak hair. Helps to infuse healing proteins into the hair.</a:t>
            </a:r>
            <a:endParaRPr sz="1000" dirty="0">
              <a:latin typeface="Univers Light" panose="020B0403020202020204" pitchFamily="34" charset="0"/>
              <a:cs typeface="Univers-Light"/>
            </a:endParaRPr>
          </a:p>
        </p:txBody>
      </p:sp>
      <p:sp>
        <p:nvSpPr>
          <p:cNvPr id="17" name="object 5">
            <a:extLst>
              <a:ext uri="{FF2B5EF4-FFF2-40B4-BE49-F238E27FC236}">
                <a16:creationId xmlns:a16="http://schemas.microsoft.com/office/drawing/2014/main" id="{DCAF3CD6-FA47-4FD9-9AED-E6C22FA9F862}"/>
              </a:ext>
            </a:extLst>
          </p:cNvPr>
          <p:cNvSpPr txBox="1"/>
          <p:nvPr/>
        </p:nvSpPr>
        <p:spPr>
          <a:xfrm>
            <a:off x="708607" y="3552664"/>
            <a:ext cx="5330243" cy="1062599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>
              <a:lnSpc>
                <a:spcPct val="104200"/>
              </a:lnSpc>
              <a:spcBef>
                <a:spcPts val="20"/>
              </a:spcBef>
            </a:pPr>
            <a:r>
              <a:rPr lang="en-US" b="1" spc="50" dirty="0">
                <a:solidFill>
                  <a:srgbClr val="FFC000"/>
                </a:solidFill>
                <a:latin typeface="Univers LT Std 55" panose="020B0603020202020204" pitchFamily="34" charset="0"/>
                <a:cs typeface="Univers-Black"/>
              </a:rPr>
              <a:t>HOW </a:t>
            </a:r>
            <a:r>
              <a:rPr lang="en-US" b="1" spc="25" dirty="0">
                <a:solidFill>
                  <a:srgbClr val="FFC000"/>
                </a:solidFill>
                <a:latin typeface="Univers LT Std 55" panose="020B0603020202020204" pitchFamily="34" charset="0"/>
                <a:cs typeface="Univers-Black"/>
              </a:rPr>
              <a:t>TO</a:t>
            </a:r>
            <a:r>
              <a:rPr lang="en-US" b="1" spc="125" dirty="0">
                <a:solidFill>
                  <a:srgbClr val="FFC000"/>
                </a:solidFill>
                <a:latin typeface="Univers LT Std 55" panose="020B0603020202020204" pitchFamily="34" charset="0"/>
                <a:cs typeface="Univers-Black"/>
              </a:rPr>
              <a:t> </a:t>
            </a:r>
            <a:r>
              <a:rPr lang="en-US" b="1" spc="60" dirty="0">
                <a:solidFill>
                  <a:srgbClr val="FFC000"/>
                </a:solidFill>
                <a:latin typeface="Univers LT Std 55" panose="020B0603020202020204" pitchFamily="34" charset="0"/>
                <a:cs typeface="Univers-Black"/>
              </a:rPr>
              <a:t>USE</a:t>
            </a:r>
            <a:r>
              <a:rPr lang="en-US" b="1" spc="-210" dirty="0">
                <a:solidFill>
                  <a:srgbClr val="FFC000"/>
                </a:solidFill>
                <a:latin typeface="Univers LT Std 55" panose="020B0603020202020204" pitchFamily="34" charset="0"/>
                <a:cs typeface="Univers-Black"/>
              </a:rPr>
              <a:t> </a:t>
            </a:r>
            <a:endParaRPr lang="en-US" dirty="0">
              <a:solidFill>
                <a:srgbClr val="FFC000"/>
              </a:solidFill>
              <a:latin typeface="Univers Light" panose="020B0403020202020204" pitchFamily="34" charset="0"/>
              <a:cs typeface="Univers-Light"/>
            </a:endParaRPr>
          </a:p>
          <a:p>
            <a:pPr marL="12700" marR="5080">
              <a:lnSpc>
                <a:spcPct val="104200"/>
              </a:lnSpc>
              <a:spcBef>
                <a:spcPts val="20"/>
              </a:spcBef>
            </a:pPr>
            <a:r>
              <a:rPr lang="en-US" sz="1600" dirty="0">
                <a:latin typeface="Univers Light" panose="020B0403020202020204" pitchFamily="34" charset="0"/>
                <a:cs typeface="Univers-Light"/>
              </a:rPr>
              <a:t>Massage into wet hair and leave-in a minimum of 2 minutes.  For a more intense result, leave-in up to 10 minutes, rinse and proceed with styling</a:t>
            </a:r>
            <a:endParaRPr sz="1600" dirty="0">
              <a:latin typeface="Univers Light" panose="020B0403020202020204" pitchFamily="34" charset="0"/>
              <a:cs typeface="Univers-Ligh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7747A45-2742-4172-BC44-3F7D6891A16C}"/>
              </a:ext>
            </a:extLst>
          </p:cNvPr>
          <p:cNvSpPr/>
          <p:nvPr/>
        </p:nvSpPr>
        <p:spPr>
          <a:xfrm>
            <a:off x="645914" y="627076"/>
            <a:ext cx="4047647" cy="1452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5080">
              <a:lnSpc>
                <a:spcPct val="104200"/>
              </a:lnSpc>
              <a:spcBef>
                <a:spcPts val="20"/>
              </a:spcBef>
            </a:pPr>
            <a:r>
              <a:rPr lang="en-US" sz="3200" b="1" spc="50" dirty="0">
                <a:solidFill>
                  <a:srgbClr val="FFC000"/>
                </a:solidFill>
                <a:latin typeface="Univers LT Std 55" panose="020B0603020202020204" pitchFamily="34" charset="0"/>
                <a:cs typeface="Univers-Light"/>
              </a:rPr>
              <a:t>THE POWER BASE</a:t>
            </a:r>
          </a:p>
          <a:p>
            <a:pPr marL="12700" marR="5080">
              <a:lnSpc>
                <a:spcPct val="104200"/>
              </a:lnSpc>
              <a:spcBef>
                <a:spcPts val="20"/>
              </a:spcBef>
            </a:pPr>
            <a:r>
              <a:rPr lang="en-US" b="1" spc="50" dirty="0">
                <a:solidFill>
                  <a:srgbClr val="FFC000"/>
                </a:solidFill>
                <a:latin typeface="Univers LT Std 55" panose="020B0603020202020204" pitchFamily="34" charset="0"/>
                <a:cs typeface="Univers-Light"/>
              </a:rPr>
              <a:t>PROTEIN MASQUE</a:t>
            </a:r>
          </a:p>
          <a:p>
            <a:pPr marL="12700" marR="5080">
              <a:lnSpc>
                <a:spcPct val="104200"/>
              </a:lnSpc>
              <a:spcBef>
                <a:spcPts val="20"/>
              </a:spcBef>
            </a:pPr>
            <a:r>
              <a:rPr lang="en-US" dirty="0">
                <a:solidFill>
                  <a:srgbClr val="FFC000"/>
                </a:solidFill>
                <a:latin typeface="Univers Light" panose="020B0403020202020204" pitchFamily="34" charset="0"/>
                <a:cs typeface="Univers-Light"/>
              </a:rPr>
              <a:t>pH 4.6 – 5.6</a:t>
            </a:r>
          </a:p>
          <a:p>
            <a:pPr marL="12700" marR="5080">
              <a:lnSpc>
                <a:spcPct val="104200"/>
              </a:lnSpc>
              <a:spcBef>
                <a:spcPts val="20"/>
              </a:spcBef>
            </a:pPr>
            <a:endParaRPr lang="en-US" dirty="0">
              <a:solidFill>
                <a:srgbClr val="FFC000"/>
              </a:solidFill>
              <a:latin typeface="Univers Light" panose="020B0403020202020204" pitchFamily="34" charset="0"/>
              <a:cs typeface="Univers-Ligh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1BD097-4AA2-48BA-8C83-2F79E5E41749}"/>
              </a:ext>
            </a:extLst>
          </p:cNvPr>
          <p:cNvSpPr/>
          <p:nvPr/>
        </p:nvSpPr>
        <p:spPr>
          <a:xfrm>
            <a:off x="645914" y="5752560"/>
            <a:ext cx="29461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b="1" spc="45" dirty="0">
                <a:solidFill>
                  <a:srgbClr val="FFC000"/>
                </a:solidFill>
                <a:latin typeface="Univers LT Std 55" panose="020B0603020202020204" pitchFamily="34" charset="0"/>
                <a:cs typeface="Univers-Black"/>
              </a:rPr>
              <a:t>WH</a:t>
            </a:r>
            <a:r>
              <a:rPr lang="en-US" b="1" spc="40" dirty="0">
                <a:solidFill>
                  <a:srgbClr val="FFC000"/>
                </a:solidFill>
                <a:latin typeface="Univers LT Std 55" panose="020B0603020202020204" pitchFamily="34" charset="0"/>
                <a:cs typeface="Univers-Black"/>
              </a:rPr>
              <a:t>AT’S </a:t>
            </a:r>
            <a:r>
              <a:rPr lang="en-US" b="1" spc="75" dirty="0">
                <a:solidFill>
                  <a:srgbClr val="FFC000"/>
                </a:solidFill>
                <a:latin typeface="Univers LT Std 55" panose="020B0603020202020204" pitchFamily="34" charset="0"/>
                <a:cs typeface="Univers-Black"/>
              </a:rPr>
              <a:t>POWERING</a:t>
            </a:r>
            <a:r>
              <a:rPr lang="en-US" b="1" spc="-25" dirty="0">
                <a:solidFill>
                  <a:srgbClr val="FFC000"/>
                </a:solidFill>
                <a:latin typeface="Univers LT Std 55" panose="020B0603020202020204" pitchFamily="34" charset="0"/>
                <a:cs typeface="Univers-Black"/>
              </a:rPr>
              <a:t> </a:t>
            </a:r>
            <a:r>
              <a:rPr lang="en-US" b="1" spc="45" dirty="0">
                <a:solidFill>
                  <a:srgbClr val="FFC000"/>
                </a:solidFill>
                <a:latin typeface="Univers LT Std 55" panose="020B0603020202020204" pitchFamily="34" charset="0"/>
                <a:cs typeface="Univers-Black"/>
              </a:rPr>
              <a:t>IT</a:t>
            </a:r>
            <a:r>
              <a:rPr lang="en-US" b="1" spc="-210" dirty="0">
                <a:solidFill>
                  <a:srgbClr val="FFC000"/>
                </a:solidFill>
                <a:latin typeface="Univers LT Std 55" panose="020B0603020202020204" pitchFamily="34" charset="0"/>
                <a:cs typeface="Univers-Black"/>
              </a:rPr>
              <a:t> </a:t>
            </a:r>
            <a:endParaRPr lang="en-US" dirty="0">
              <a:solidFill>
                <a:srgbClr val="FFC000"/>
              </a:solidFill>
              <a:latin typeface="Univers LT Std 55" panose="020B0603020202020204" pitchFamily="34" charset="0"/>
              <a:cs typeface="Univers-Black"/>
            </a:endParaRPr>
          </a:p>
        </p:txBody>
      </p:sp>
      <p:pic>
        <p:nvPicPr>
          <p:cNvPr id="31" name="Picture 30" descr="A black sign with white text&#10;&#10;Description automatically generated">
            <a:extLst>
              <a:ext uri="{FF2B5EF4-FFF2-40B4-BE49-F238E27FC236}">
                <a16:creationId xmlns:a16="http://schemas.microsoft.com/office/drawing/2014/main" id="{FB037115-8836-4452-871F-7B41FE617C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3650" y="9540296"/>
            <a:ext cx="859753" cy="86707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73317183-14A1-4108-A9BD-B92711CDEC13}"/>
              </a:ext>
            </a:extLst>
          </p:cNvPr>
          <p:cNvSpPr/>
          <p:nvPr/>
        </p:nvSpPr>
        <p:spPr>
          <a:xfrm>
            <a:off x="8299933" y="7905711"/>
            <a:ext cx="2128519" cy="1120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spc="400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Shea</a:t>
            </a:r>
            <a:r>
              <a:rPr lang="en-US" sz="1600" b="1" spc="160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 </a:t>
            </a:r>
            <a:r>
              <a:rPr lang="en-US" sz="1600" b="1" spc="320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Butter</a:t>
            </a:r>
            <a:endParaRPr lang="en-US" sz="1600" dirty="0">
              <a:latin typeface="Univers LT Std 55" panose="020B0603020202020204" pitchFamily="34" charset="0"/>
              <a:cs typeface="Univers"/>
            </a:endParaRPr>
          </a:p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A </a:t>
            </a:r>
            <a:r>
              <a:rPr lang="en-US" sz="1600" spc="-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natural </a:t>
            </a:r>
            <a:r>
              <a:rPr lang="en-US" sz="1600" spc="-1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butter </a:t>
            </a: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that is designed to </a:t>
            </a:r>
            <a:r>
              <a:rPr lang="en-US" sz="1600" spc="-1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soften </a:t>
            </a: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and </a:t>
            </a:r>
            <a:r>
              <a:rPr lang="en-US" sz="1600" spc="-1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hydrate </a:t>
            </a: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the</a:t>
            </a:r>
            <a:r>
              <a:rPr lang="en-US" sz="1600" spc="1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 </a:t>
            </a:r>
            <a:r>
              <a:rPr lang="en-US" sz="1600" spc="-1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hair.</a:t>
            </a:r>
            <a:endParaRPr lang="en-US" sz="1600" dirty="0">
              <a:latin typeface="Univers Light" panose="020B0403020202020204" pitchFamily="34" charset="0"/>
              <a:cs typeface="Univers-Light"/>
            </a:endParaRPr>
          </a:p>
        </p:txBody>
      </p:sp>
      <p:pic>
        <p:nvPicPr>
          <p:cNvPr id="35" name="Picture 2" descr="Image result for shea butter">
            <a:extLst>
              <a:ext uri="{FF2B5EF4-FFF2-40B4-BE49-F238E27FC236}">
                <a16:creationId xmlns:a16="http://schemas.microsoft.com/office/drawing/2014/main" id="{6AC51853-27B8-49A6-830A-92C95144719C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772" y="6412052"/>
            <a:ext cx="2128518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toiletry, sitting, lotion, table&#10;&#10;Description automatically generated">
            <a:extLst>
              <a:ext uri="{FF2B5EF4-FFF2-40B4-BE49-F238E27FC236}">
                <a16:creationId xmlns:a16="http://schemas.microsoft.com/office/drawing/2014/main" id="{B9F6D82C-ECD8-42D6-8715-BC5E25BF5E00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54" r="2777" b="17087"/>
          <a:stretch/>
        </p:blipFill>
        <p:spPr>
          <a:xfrm rot="16200000">
            <a:off x="9090660" y="-688340"/>
            <a:ext cx="3840480" cy="822960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15362" name="Picture 2" descr="Image result for apricot kernal">
            <a:extLst>
              <a:ext uri="{FF2B5EF4-FFF2-40B4-BE49-F238E27FC236}">
                <a16:creationId xmlns:a16="http://schemas.microsoft.com/office/drawing/2014/main" id="{BA32BC70-27DC-468A-8A22-83504BB60424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409" y="6413601"/>
            <a:ext cx="201168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9F057E9-4FF1-46C0-ABD7-D82FBE5F6283}"/>
              </a:ext>
            </a:extLst>
          </p:cNvPr>
          <p:cNvSpPr/>
          <p:nvPr/>
        </p:nvSpPr>
        <p:spPr>
          <a:xfrm>
            <a:off x="1130343" y="7937780"/>
            <a:ext cx="2946176" cy="1090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spc="400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Apricot Kernel Oil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A natural oil that helps to nourish the hair and combat frizz.</a:t>
            </a:r>
            <a:endParaRPr lang="en-US" sz="1600" dirty="0">
              <a:latin typeface="Univers Light" panose="020B0403020202020204" pitchFamily="34" charset="0"/>
              <a:cs typeface="Univers-Light"/>
            </a:endParaRPr>
          </a:p>
        </p:txBody>
      </p:sp>
      <p:pic>
        <p:nvPicPr>
          <p:cNvPr id="25" name="Picture 2" descr="Image result for rice protein">
            <a:extLst>
              <a:ext uri="{FF2B5EF4-FFF2-40B4-BE49-F238E27FC236}">
                <a16:creationId xmlns:a16="http://schemas.microsoft.com/office/drawing/2014/main" id="{9CC9AC44-8093-405E-9AFA-A03FADC9624B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010" y="6412052"/>
            <a:ext cx="201168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592FD45-EFF5-4967-9F3C-5C8B030D0760}"/>
              </a:ext>
            </a:extLst>
          </p:cNvPr>
          <p:cNvSpPr/>
          <p:nvPr/>
        </p:nvSpPr>
        <p:spPr>
          <a:xfrm>
            <a:off x="4747054" y="7924400"/>
            <a:ext cx="2627767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600" b="1" spc="340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Rice Protein</a:t>
            </a:r>
          </a:p>
          <a:p>
            <a:pPr marL="12700">
              <a:lnSpc>
                <a:spcPct val="100000"/>
              </a:lnSpc>
            </a:pP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A natural protein that helps to strengthen the hair and boost fullness and growth.</a:t>
            </a:r>
            <a:endParaRPr lang="en-US" sz="1600" dirty="0">
              <a:latin typeface="Univers Light" panose="020B0403020202020204" pitchFamily="34" charset="0"/>
              <a:cs typeface="Univers-Light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8029904-F7D4-431E-A2D5-F1D2A463DC13}"/>
              </a:ext>
            </a:extLst>
          </p:cNvPr>
          <p:cNvSpPr/>
          <p:nvPr/>
        </p:nvSpPr>
        <p:spPr>
          <a:xfrm>
            <a:off x="11637986" y="7901895"/>
            <a:ext cx="2395472" cy="874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lang="en-US" sz="1600" b="1" spc="360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Vitamin</a:t>
            </a:r>
            <a:r>
              <a:rPr lang="en-US" sz="1600" b="1" spc="160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 </a:t>
            </a:r>
            <a:r>
              <a:rPr lang="en-US" sz="1600" b="1" spc="425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E</a:t>
            </a:r>
            <a:endParaRPr lang="en-US" sz="1600" dirty="0">
              <a:latin typeface="Univers LT Std 55" panose="020B0603020202020204" pitchFamily="34" charset="0"/>
              <a:cs typeface="Univers"/>
            </a:endParaRPr>
          </a:p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An intense </a:t>
            </a:r>
            <a:r>
              <a:rPr lang="en-US" sz="1600" spc="-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antioxidant </a:t>
            </a: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and </a:t>
            </a:r>
            <a:r>
              <a:rPr lang="en-US" sz="1600" spc="-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moisturizing</a:t>
            </a: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 oil.</a:t>
            </a:r>
            <a:endParaRPr lang="en-US" sz="1600" dirty="0">
              <a:latin typeface="Univers Light" panose="020B0403020202020204" pitchFamily="34" charset="0"/>
              <a:cs typeface="Univers-Light"/>
            </a:endParaRPr>
          </a:p>
        </p:txBody>
      </p:sp>
      <p:pic>
        <p:nvPicPr>
          <p:cNvPr id="28" name="Picture 4" descr="Image result for Vitamin E">
            <a:extLst>
              <a:ext uri="{FF2B5EF4-FFF2-40B4-BE49-F238E27FC236}">
                <a16:creationId xmlns:a16="http://schemas.microsoft.com/office/drawing/2014/main" id="{F8E79503-7EC8-4345-88B9-425EC304C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0534" y="6391414"/>
            <a:ext cx="1317694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31827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7200" y="10367534"/>
            <a:ext cx="1172845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95"/>
              </a:lnSpc>
              <a:tabLst>
                <a:tab pos="247015" algn="l"/>
              </a:tabLst>
            </a:pPr>
            <a:r>
              <a:rPr sz="700" b="1" spc="229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54	</a:t>
            </a:r>
            <a:r>
              <a:rPr sz="700" b="1" spc="434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O&amp;M</a:t>
            </a:r>
            <a:r>
              <a:rPr sz="700" b="1" spc="95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 </a:t>
            </a:r>
            <a:r>
              <a:rPr sz="700" b="1" spc="350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STYLE </a:t>
            </a:r>
            <a:r>
              <a:rPr sz="700" b="1" spc="310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BIBLE</a:t>
            </a:r>
            <a:r>
              <a:rPr sz="700" b="1" spc="-10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 </a:t>
            </a:r>
            <a:endParaRPr sz="700" dirty="0">
              <a:latin typeface="Univers LT Std 55" panose="020B0603020202020204" pitchFamily="34" charset="0"/>
              <a:cs typeface="Univer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-173093" y="0"/>
            <a:ext cx="7560309" cy="10692130"/>
          </a:xfrm>
          <a:custGeom>
            <a:avLst/>
            <a:gdLst/>
            <a:ahLst/>
            <a:cxnLst/>
            <a:rect l="l" t="t" r="r" b="b"/>
            <a:pathLst>
              <a:path w="7560309" h="10692130">
                <a:moveTo>
                  <a:pt x="0" y="10692003"/>
                </a:moveTo>
                <a:lnTo>
                  <a:pt x="7559992" y="10692003"/>
                </a:lnTo>
                <a:lnTo>
                  <a:pt x="7559992" y="0"/>
                </a:lnTo>
                <a:lnTo>
                  <a:pt x="0" y="0"/>
                </a:lnTo>
                <a:lnTo>
                  <a:pt x="0" y="10692003"/>
                </a:lnTo>
                <a:close/>
              </a:path>
            </a:pathLst>
          </a:custGeom>
          <a:solidFill>
            <a:srgbClr val="FDDA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74B0FC-4548-479D-A63D-AD4ACE211404}"/>
              </a:ext>
            </a:extLst>
          </p:cNvPr>
          <p:cNvSpPr txBox="1"/>
          <p:nvPr/>
        </p:nvSpPr>
        <p:spPr>
          <a:xfrm>
            <a:off x="770254" y="5421862"/>
            <a:ext cx="6019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nivers LT Std 55" panose="020B0603020202020204" pitchFamily="34" charset="0"/>
              </a:rPr>
              <a:t>Distributed by </a:t>
            </a:r>
          </a:p>
          <a:p>
            <a:pPr algn="ctr"/>
            <a:r>
              <a:rPr lang="en-US" sz="2800" dirty="0">
                <a:latin typeface="Univers LT Std 55" panose="020B0603020202020204" pitchFamily="34" charset="0"/>
              </a:rPr>
              <a:t>Simply Organic Beauty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BFF259-505B-4813-A67F-69FA5C9493DC}"/>
              </a:ext>
            </a:extLst>
          </p:cNvPr>
          <p:cNvSpPr txBox="1"/>
          <p:nvPr/>
        </p:nvSpPr>
        <p:spPr>
          <a:xfrm>
            <a:off x="9010650" y="1460500"/>
            <a:ext cx="3543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Univers Light" panose="020B0403020202020204" pitchFamily="34" charset="0"/>
              </a:rPr>
              <a:t>HASHTAGS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F57601-46BA-4F8E-A146-62BB8F2D1302}"/>
              </a:ext>
            </a:extLst>
          </p:cNvPr>
          <p:cNvSpPr txBox="1"/>
          <p:nvPr/>
        </p:nvSpPr>
        <p:spPr>
          <a:xfrm>
            <a:off x="9010650" y="5721371"/>
            <a:ext cx="3543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Univers Light" panose="020B0403020202020204" pitchFamily="34" charset="0"/>
              </a:rPr>
              <a:t>INSTAGRAM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C47259-1DCE-46ED-8629-5BB0EAE4E2FE}"/>
              </a:ext>
            </a:extLst>
          </p:cNvPr>
          <p:cNvSpPr txBox="1"/>
          <p:nvPr/>
        </p:nvSpPr>
        <p:spPr>
          <a:xfrm>
            <a:off x="9010650" y="2403993"/>
            <a:ext cx="5562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Univers Light" panose="020B0403020202020204" pitchFamily="34" charset="0"/>
              </a:rPr>
              <a:t>#</a:t>
            </a:r>
            <a:r>
              <a:rPr lang="en-US" sz="3200" dirty="0" err="1">
                <a:latin typeface="Univers Light" panose="020B0403020202020204" pitchFamily="34" charset="0"/>
              </a:rPr>
              <a:t>OriginalMineral</a:t>
            </a:r>
            <a:endParaRPr lang="en-US" sz="3200" dirty="0">
              <a:latin typeface="Univers Light" panose="020B0403020202020204" pitchFamily="34" charset="0"/>
            </a:endParaRPr>
          </a:p>
          <a:p>
            <a:endParaRPr lang="en-US" sz="3200" dirty="0">
              <a:latin typeface="Univers Light" panose="020B0403020202020204" pitchFamily="34" charset="0"/>
            </a:endParaRPr>
          </a:p>
          <a:p>
            <a:r>
              <a:rPr lang="en-US" sz="3200" dirty="0">
                <a:latin typeface="Univers Light" panose="020B0403020202020204" pitchFamily="34" charset="0"/>
              </a:rPr>
              <a:t>#</a:t>
            </a:r>
            <a:r>
              <a:rPr lang="en-US" sz="3200" dirty="0" err="1">
                <a:latin typeface="Univers Light" panose="020B0403020202020204" pitchFamily="34" charset="0"/>
              </a:rPr>
              <a:t>CØRcolor</a:t>
            </a:r>
            <a:endParaRPr lang="en-US" sz="3200" dirty="0">
              <a:latin typeface="Univers Light" panose="020B0403020202020204" pitchFamily="34" charset="0"/>
            </a:endParaRPr>
          </a:p>
          <a:p>
            <a:endParaRPr lang="en-US" sz="3200" dirty="0">
              <a:latin typeface="Univers Light" panose="020B0403020202020204" pitchFamily="34" charset="0"/>
            </a:endParaRPr>
          </a:p>
          <a:p>
            <a:r>
              <a:rPr lang="en-US" sz="3200" dirty="0">
                <a:latin typeface="Univers Light" panose="020B0403020202020204" pitchFamily="34" charset="0"/>
              </a:rPr>
              <a:t>#</a:t>
            </a:r>
            <a:r>
              <a:rPr lang="en-US" sz="3200" dirty="0" err="1">
                <a:latin typeface="Univers Light" panose="020B0403020202020204" pitchFamily="34" charset="0"/>
              </a:rPr>
              <a:t>HolisticHairTribe</a:t>
            </a:r>
            <a:endParaRPr lang="en-US" sz="3200" dirty="0">
              <a:latin typeface="Univers Light" panose="020B0403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B810DB-95D5-4C73-BF1C-0CB6F8C5B083}"/>
              </a:ext>
            </a:extLst>
          </p:cNvPr>
          <p:cNvSpPr txBox="1"/>
          <p:nvPr/>
        </p:nvSpPr>
        <p:spPr>
          <a:xfrm>
            <a:off x="9010650" y="6603308"/>
            <a:ext cx="5562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Univers Light" panose="020B0403020202020204" pitchFamily="34" charset="0"/>
              </a:rPr>
              <a:t>@</a:t>
            </a:r>
            <a:r>
              <a:rPr lang="en-US" sz="3200" dirty="0" err="1">
                <a:latin typeface="Univers Light" panose="020B0403020202020204" pitchFamily="34" charset="0"/>
              </a:rPr>
              <a:t>OriginalMineral</a:t>
            </a:r>
            <a:endParaRPr lang="en-US" sz="3200" dirty="0">
              <a:latin typeface="Univers Light" panose="020B0403020202020204" pitchFamily="34" charset="0"/>
            </a:endParaRPr>
          </a:p>
          <a:p>
            <a:endParaRPr lang="en-US" sz="3200" dirty="0">
              <a:latin typeface="Univers Light" panose="020B0403020202020204" pitchFamily="34" charset="0"/>
            </a:endParaRPr>
          </a:p>
          <a:p>
            <a:r>
              <a:rPr lang="en-US" sz="3200" dirty="0">
                <a:latin typeface="Univers Light" panose="020B0403020202020204" pitchFamily="34" charset="0"/>
              </a:rPr>
              <a:t>@</a:t>
            </a:r>
            <a:r>
              <a:rPr lang="en-US" sz="3200" dirty="0" err="1">
                <a:latin typeface="Univers Light" panose="020B0403020202020204" pitchFamily="34" charset="0"/>
              </a:rPr>
              <a:t>SimplyOrganicOfficial</a:t>
            </a:r>
            <a:endParaRPr lang="en-US" sz="3200" dirty="0">
              <a:latin typeface="Univers Light" panose="020B0403020202020204" pitchFamily="34" charset="0"/>
            </a:endParaRPr>
          </a:p>
          <a:p>
            <a:endParaRPr lang="en-US" sz="3200" dirty="0">
              <a:latin typeface="Univers Light" panose="020B0403020202020204" pitchFamily="34" charset="0"/>
            </a:endParaRPr>
          </a:p>
          <a:p>
            <a:r>
              <a:rPr lang="en-US" sz="3200" dirty="0">
                <a:latin typeface="Univers Light" panose="020B0403020202020204" pitchFamily="34" charset="0"/>
              </a:rPr>
              <a:t>@</a:t>
            </a:r>
            <a:r>
              <a:rPr lang="en-US" sz="3200" dirty="0" err="1">
                <a:latin typeface="Univers Light" panose="020B0403020202020204" pitchFamily="34" charset="0"/>
              </a:rPr>
              <a:t>Waynetec</a:t>
            </a:r>
            <a:endParaRPr lang="en-US" sz="3200" dirty="0">
              <a:latin typeface="Univers Light" panose="020B0403020202020204" pitchFamily="34" charset="0"/>
            </a:endParaRPr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2547B0BD-C4E1-4B84-9A9C-5B3E2F5AA7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731" y="7171716"/>
            <a:ext cx="2148844" cy="21671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D0C5734-5C3D-4912-848C-E2EFB12BF4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403" y="2236238"/>
            <a:ext cx="5143500" cy="30353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BE87D89-A558-FC4C-BB9D-FCF0D0151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5125701" cy="1069340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732562" y="2057406"/>
            <a:ext cx="10193975" cy="38192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1275" algn="ctr">
              <a:lnSpc>
                <a:spcPct val="150000"/>
              </a:lnSpc>
              <a:spcBef>
                <a:spcPts val="100"/>
              </a:spcBef>
            </a:pPr>
            <a:r>
              <a:rPr sz="2800" spc="-5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We’ve </a:t>
            </a:r>
            <a:r>
              <a:rPr sz="2800" spc="-2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thought hard </a:t>
            </a:r>
            <a:r>
              <a:rPr sz="2800" spc="-3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for </a:t>
            </a:r>
            <a:r>
              <a:rPr sz="2800" spc="-5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hair.  </a:t>
            </a:r>
            <a:r>
              <a:rPr sz="2800" spc="-1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The </a:t>
            </a:r>
            <a:r>
              <a:rPr sz="2800" spc="-3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root </a:t>
            </a:r>
            <a:r>
              <a:rPr sz="2800" spc="-2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cause </a:t>
            </a:r>
            <a:r>
              <a:rPr sz="2800" spc="-2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of </a:t>
            </a:r>
            <a:r>
              <a:rPr sz="2800" spc="-1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bad </a:t>
            </a:r>
            <a:r>
              <a:rPr sz="2800" spc="-2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hair </a:t>
            </a:r>
            <a:r>
              <a:rPr sz="2800" spc="-2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days </a:t>
            </a:r>
            <a:r>
              <a:rPr sz="2800" spc="-1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is </a:t>
            </a:r>
            <a:r>
              <a:rPr lang="en-US" sz="2800" spc="-3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STRESS</a:t>
            </a:r>
            <a:r>
              <a:rPr sz="2800" spc="-3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. </a:t>
            </a:r>
            <a:r>
              <a:rPr sz="28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So </a:t>
            </a:r>
            <a:r>
              <a:rPr sz="2800" spc="-6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we’re </a:t>
            </a:r>
            <a:r>
              <a:rPr sz="2800" spc="-2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calling time </a:t>
            </a:r>
            <a:r>
              <a:rPr sz="2800" spc="-1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on </a:t>
            </a:r>
            <a:r>
              <a:rPr sz="2800" spc="-2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the </a:t>
            </a:r>
            <a:r>
              <a:rPr sz="2800" spc="-2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chemical</a:t>
            </a:r>
            <a:r>
              <a:rPr sz="2800" spc="1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 </a:t>
            </a:r>
            <a:r>
              <a:rPr sz="2800" spc="-2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overload.</a:t>
            </a:r>
            <a:endParaRPr sz="2800" dirty="0">
              <a:latin typeface="Univers Light" panose="020B0403020202020204" pitchFamily="34" charset="0"/>
              <a:cs typeface="Univers-Light"/>
            </a:endParaRPr>
          </a:p>
          <a:p>
            <a:pPr marL="12700" marR="5080" algn="ctr">
              <a:lnSpc>
                <a:spcPct val="150000"/>
              </a:lnSpc>
            </a:pPr>
            <a:endParaRPr lang="en-US" sz="2800" spc="-15" dirty="0">
              <a:solidFill>
                <a:srgbClr val="47292A"/>
              </a:solidFill>
              <a:latin typeface="Univers Light" panose="020B0403020202020204" pitchFamily="34" charset="0"/>
              <a:cs typeface="Univers-Light"/>
            </a:endParaRPr>
          </a:p>
          <a:p>
            <a:pPr marL="12700" marR="5080" algn="ctr">
              <a:lnSpc>
                <a:spcPct val="150000"/>
              </a:lnSpc>
            </a:pPr>
            <a:r>
              <a:rPr sz="2800" spc="-1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Our </a:t>
            </a:r>
            <a:r>
              <a:rPr sz="2800" spc="-2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mission </a:t>
            </a:r>
            <a:r>
              <a:rPr sz="2800" spc="-1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is </a:t>
            </a:r>
            <a:r>
              <a:rPr sz="2800" spc="-3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to </a:t>
            </a:r>
            <a:r>
              <a:rPr sz="2800" spc="-2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challenge </a:t>
            </a:r>
            <a:r>
              <a:rPr sz="2800" spc="-2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the </a:t>
            </a:r>
            <a:r>
              <a:rPr sz="2800" spc="-1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artificial </a:t>
            </a:r>
            <a:r>
              <a:rPr sz="2800" spc="-2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norms </a:t>
            </a:r>
            <a:r>
              <a:rPr sz="2800" spc="-2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of </a:t>
            </a:r>
            <a:r>
              <a:rPr sz="2800" spc="-3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professional </a:t>
            </a:r>
            <a:r>
              <a:rPr sz="2800" spc="-2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hair </a:t>
            </a:r>
            <a:r>
              <a:rPr sz="2800" spc="-2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care with the message </a:t>
            </a:r>
            <a:r>
              <a:rPr sz="2800" spc="-2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that </a:t>
            </a:r>
            <a:r>
              <a:rPr lang="en-US" sz="2800" spc="-3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HEALTHY</a:t>
            </a:r>
            <a:r>
              <a:rPr sz="2800" spc="-3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 </a:t>
            </a:r>
            <a:r>
              <a:rPr sz="2800" spc="-2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hair </a:t>
            </a:r>
            <a:r>
              <a:rPr sz="2800" spc="-2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begins when </a:t>
            </a:r>
            <a:r>
              <a:rPr sz="2800" spc="-3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it’s </a:t>
            </a:r>
            <a:r>
              <a:rPr sz="2800" spc="-3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stress</a:t>
            </a:r>
            <a:r>
              <a:rPr sz="2800" spc="-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 </a:t>
            </a:r>
            <a:r>
              <a:rPr sz="2800" spc="-3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free.</a:t>
            </a:r>
            <a:endParaRPr sz="2800" dirty="0">
              <a:latin typeface="Univers Light" panose="020B0403020202020204" pitchFamily="34" charset="0"/>
              <a:cs typeface="Univers-Ligh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876548" y="6863100"/>
            <a:ext cx="9906002" cy="142192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50000"/>
              </a:lnSpc>
              <a:spcBef>
                <a:spcPts val="100"/>
              </a:spcBef>
            </a:pPr>
            <a:r>
              <a:rPr sz="3200" spc="-20" dirty="0">
                <a:solidFill>
                  <a:srgbClr val="47292A"/>
                </a:solidFill>
                <a:latin typeface="Univers LT Std 55" panose="020B0603020202020204" pitchFamily="34" charset="0"/>
                <a:cs typeface="Univers-Light"/>
              </a:rPr>
              <a:t>‘Use </a:t>
            </a:r>
            <a:r>
              <a:rPr sz="3200" spc="-55" dirty="0">
                <a:solidFill>
                  <a:srgbClr val="47292A"/>
                </a:solidFill>
                <a:latin typeface="Univers LT Std 55" panose="020B0603020202020204" pitchFamily="34" charset="0"/>
                <a:cs typeface="Univers-Light"/>
              </a:rPr>
              <a:t>Your </a:t>
            </a:r>
            <a:r>
              <a:rPr sz="3200" spc="-10" dirty="0">
                <a:solidFill>
                  <a:srgbClr val="47292A"/>
                </a:solidFill>
                <a:latin typeface="Univers LT Std 55" panose="020B0603020202020204" pitchFamily="34" charset="0"/>
                <a:cs typeface="Univers-Light"/>
              </a:rPr>
              <a:t>Head’ </a:t>
            </a:r>
            <a:r>
              <a:rPr sz="3200" spc="-15" dirty="0">
                <a:solidFill>
                  <a:srgbClr val="47292A"/>
                </a:solidFill>
                <a:latin typeface="Univers LT Std 55" panose="020B0603020202020204" pitchFamily="34" charset="0"/>
                <a:cs typeface="Univers-Light"/>
              </a:rPr>
              <a:t>is </a:t>
            </a:r>
            <a:r>
              <a:rPr sz="3200" spc="-20" dirty="0">
                <a:solidFill>
                  <a:srgbClr val="47292A"/>
                </a:solidFill>
                <a:latin typeface="Univers LT Std 55" panose="020B0603020202020204" pitchFamily="34" charset="0"/>
                <a:cs typeface="Univers-Light"/>
              </a:rPr>
              <a:t>our </a:t>
            </a:r>
            <a:r>
              <a:rPr sz="3200" spc="-25" dirty="0">
                <a:solidFill>
                  <a:srgbClr val="47292A"/>
                </a:solidFill>
                <a:latin typeface="Univers LT Std 55" panose="020B0603020202020204" pitchFamily="34" charset="0"/>
                <a:cs typeface="Univers-Light"/>
              </a:rPr>
              <a:t>motto.</a:t>
            </a:r>
            <a:endParaRPr lang="en-US" sz="3200" spc="-25" dirty="0">
              <a:solidFill>
                <a:srgbClr val="47292A"/>
              </a:solidFill>
              <a:latin typeface="Univers LT Std 55" panose="020B0603020202020204" pitchFamily="34" charset="0"/>
              <a:cs typeface="Univers-Light"/>
            </a:endParaRPr>
          </a:p>
          <a:p>
            <a:pPr marL="12700" marR="5080" algn="ctr">
              <a:lnSpc>
                <a:spcPct val="150000"/>
              </a:lnSpc>
              <a:spcBef>
                <a:spcPts val="100"/>
              </a:spcBef>
            </a:pPr>
            <a:r>
              <a:rPr sz="3200" spc="55" dirty="0">
                <a:solidFill>
                  <a:srgbClr val="47292A"/>
                </a:solidFill>
                <a:latin typeface="Univers LT Std 55" panose="020B0603020202020204" pitchFamily="34" charset="0"/>
                <a:cs typeface="Univers-Light"/>
              </a:rPr>
              <a:t>O&amp;M: </a:t>
            </a:r>
            <a:r>
              <a:rPr sz="3200" spc="-20" dirty="0">
                <a:solidFill>
                  <a:srgbClr val="47292A"/>
                </a:solidFill>
                <a:latin typeface="Univers LT Std 55" panose="020B0603020202020204" pitchFamily="34" charset="0"/>
                <a:cs typeface="Univers-Light"/>
              </a:rPr>
              <a:t>Bridging the </a:t>
            </a:r>
            <a:r>
              <a:rPr sz="3200" spc="-10" dirty="0">
                <a:solidFill>
                  <a:srgbClr val="47292A"/>
                </a:solidFill>
                <a:latin typeface="Univers LT Std 55" panose="020B0603020202020204" pitchFamily="34" charset="0"/>
                <a:cs typeface="Univers-Light"/>
              </a:rPr>
              <a:t>gap</a:t>
            </a:r>
            <a:r>
              <a:rPr sz="3200" spc="-100" dirty="0">
                <a:solidFill>
                  <a:srgbClr val="47292A"/>
                </a:solidFill>
                <a:latin typeface="Univers LT Std 55" panose="020B0603020202020204" pitchFamily="34" charset="0"/>
                <a:cs typeface="Univers-Light"/>
              </a:rPr>
              <a:t> </a:t>
            </a:r>
            <a:r>
              <a:rPr sz="3200" spc="-20" dirty="0">
                <a:solidFill>
                  <a:srgbClr val="47292A"/>
                </a:solidFill>
                <a:latin typeface="Univers LT Std 55" panose="020B0603020202020204" pitchFamily="34" charset="0"/>
                <a:cs typeface="Univers-Light"/>
              </a:rPr>
              <a:t>between </a:t>
            </a:r>
            <a:r>
              <a:rPr sz="3200" spc="-25" dirty="0">
                <a:solidFill>
                  <a:srgbClr val="47292A"/>
                </a:solidFill>
                <a:latin typeface="Univers LT Std 55" panose="020B0603020202020204" pitchFamily="34" charset="0"/>
                <a:cs typeface="Univers-Light"/>
              </a:rPr>
              <a:t>natural </a:t>
            </a:r>
            <a:r>
              <a:rPr sz="3200" spc="-20" dirty="0">
                <a:solidFill>
                  <a:srgbClr val="47292A"/>
                </a:solidFill>
                <a:latin typeface="Univers LT Std 55" panose="020B0603020202020204" pitchFamily="34" charset="0"/>
                <a:cs typeface="Univers-Light"/>
              </a:rPr>
              <a:t>and</a:t>
            </a:r>
            <a:r>
              <a:rPr sz="3200" spc="15" dirty="0">
                <a:solidFill>
                  <a:srgbClr val="47292A"/>
                </a:solidFill>
                <a:latin typeface="Univers LT Std 55" panose="020B0603020202020204" pitchFamily="34" charset="0"/>
                <a:cs typeface="Univers-Light"/>
              </a:rPr>
              <a:t> </a:t>
            </a:r>
            <a:r>
              <a:rPr sz="3200" spc="-30" dirty="0">
                <a:solidFill>
                  <a:srgbClr val="47292A"/>
                </a:solidFill>
                <a:latin typeface="Univers LT Std 55" panose="020B0603020202020204" pitchFamily="34" charset="0"/>
                <a:cs typeface="Univers-Light"/>
              </a:rPr>
              <a:t>luxury.</a:t>
            </a:r>
            <a:endParaRPr sz="3200" dirty="0">
              <a:latin typeface="Univers LT Std 55" panose="020B0603020202020204" pitchFamily="34" charset="0"/>
              <a:cs typeface="Univers-Ligh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FB844C-CA4E-964A-8BB7-A5C6BE1589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" y="-12676"/>
            <a:ext cx="3081025" cy="1818185"/>
          </a:xfrm>
          <a:prstGeom prst="rect">
            <a:avLst/>
          </a:prstGeom>
        </p:spPr>
      </p:pic>
      <p:pic>
        <p:nvPicPr>
          <p:cNvPr id="7" name="Picture 6" descr="A black sign with white text&#10;&#10;Description automatically generated">
            <a:extLst>
              <a:ext uri="{FF2B5EF4-FFF2-40B4-BE49-F238E27FC236}">
                <a16:creationId xmlns:a16="http://schemas.microsoft.com/office/drawing/2014/main" id="{88E94019-5F58-43E4-80EF-5B287797F2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3077" y="9537700"/>
            <a:ext cx="859753" cy="86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808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 descr="A close up of a logo&#10;&#10;Description automatically generated">
            <a:extLst>
              <a:ext uri="{FF2B5EF4-FFF2-40B4-BE49-F238E27FC236}">
                <a16:creationId xmlns:a16="http://schemas.microsoft.com/office/drawing/2014/main" id="{B697E7FC-D17A-FC46-80C6-702AA17FBE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409" y="8970083"/>
            <a:ext cx="3244178" cy="11039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096924" y="4245239"/>
            <a:ext cx="6931699" cy="3253519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355600" marR="5080" indent="-342900">
              <a:lnSpc>
                <a:spcPct val="104200"/>
              </a:lnSpc>
              <a:spcBef>
                <a:spcPts val="50"/>
              </a:spcBef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47292A"/>
                </a:solidFill>
                <a:latin typeface="Univers LT Std 55" panose="020B0603020202020204" pitchFamily="34" charset="0"/>
                <a:cs typeface="Univers-Light"/>
              </a:rPr>
              <a:t>R</a:t>
            </a:r>
            <a:r>
              <a:rPr sz="2000" dirty="0">
                <a:solidFill>
                  <a:srgbClr val="47292A"/>
                </a:solidFill>
                <a:latin typeface="Univers LT Std 55" panose="020B0603020202020204" pitchFamily="34" charset="0"/>
                <a:cs typeface="Univers-Light"/>
              </a:rPr>
              <a:t>eplace</a:t>
            </a:r>
            <a:r>
              <a:rPr lang="en-US" sz="2000" dirty="0">
                <a:solidFill>
                  <a:srgbClr val="47292A"/>
                </a:solidFill>
                <a:latin typeface="Univers LT Std 55" panose="020B0603020202020204" pitchFamily="34" charset="0"/>
                <a:cs typeface="Univers-Light"/>
              </a:rPr>
              <a:t>ment of</a:t>
            </a:r>
            <a:r>
              <a:rPr sz="2000" dirty="0">
                <a:solidFill>
                  <a:srgbClr val="47292A"/>
                </a:solidFill>
                <a:latin typeface="Univers LT Std 55" panose="020B0603020202020204" pitchFamily="34" charset="0"/>
                <a:cs typeface="Univers-Light"/>
              </a:rPr>
              <a:t> harsh </a:t>
            </a:r>
            <a:r>
              <a:rPr sz="2000" spc="-10" dirty="0">
                <a:solidFill>
                  <a:srgbClr val="47292A"/>
                </a:solidFill>
                <a:latin typeface="Univers LT Std 55" panose="020B0603020202020204" pitchFamily="34" charset="0"/>
                <a:cs typeface="Univers-Light"/>
              </a:rPr>
              <a:t>chemicals </a:t>
            </a:r>
            <a:r>
              <a:rPr sz="2000" dirty="0">
                <a:solidFill>
                  <a:srgbClr val="47292A"/>
                </a:solidFill>
                <a:latin typeface="Univers LT Std 55" panose="020B0603020202020204" pitchFamily="34" charset="0"/>
                <a:cs typeface="Univers-Light"/>
              </a:rPr>
              <a:t>with </a:t>
            </a:r>
            <a:r>
              <a:rPr sz="2000" spc="-5" dirty="0">
                <a:solidFill>
                  <a:srgbClr val="47292A"/>
                </a:solidFill>
                <a:latin typeface="Univers LT Std 55" panose="020B0603020202020204" pitchFamily="34" charset="0"/>
                <a:cs typeface="Univers-Light"/>
              </a:rPr>
              <a:t>active natural extracts</a:t>
            </a:r>
            <a:r>
              <a:rPr lang="en-US" sz="2000" spc="-5" dirty="0">
                <a:solidFill>
                  <a:srgbClr val="47292A"/>
                </a:solidFill>
                <a:latin typeface="Univers LT Std 55" panose="020B0603020202020204" pitchFamily="34" charset="0"/>
                <a:cs typeface="Univers-Light"/>
              </a:rPr>
              <a:t>.</a:t>
            </a:r>
          </a:p>
          <a:p>
            <a:pPr marL="355600" marR="5080" indent="-342900">
              <a:lnSpc>
                <a:spcPct val="104200"/>
              </a:lnSpc>
              <a:spcBef>
                <a:spcPts val="50"/>
              </a:spcBef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47292A"/>
                </a:solidFill>
                <a:latin typeface="Univers LT Std 55" panose="020B0603020202020204" pitchFamily="34" charset="0"/>
                <a:cs typeface="Univers-Light"/>
              </a:rPr>
              <a:t>In </a:t>
            </a:r>
            <a:r>
              <a:rPr lang="en-US" sz="2000" spc="-30" dirty="0">
                <a:solidFill>
                  <a:srgbClr val="47292A"/>
                </a:solidFill>
                <a:latin typeface="Univers LT Std 55" panose="020B0603020202020204" pitchFamily="34" charset="0"/>
                <a:cs typeface="Univers-Light"/>
              </a:rPr>
              <a:t>2010, </a:t>
            </a:r>
            <a:r>
              <a:rPr lang="en-US" sz="2000" dirty="0">
                <a:solidFill>
                  <a:srgbClr val="47292A"/>
                </a:solidFill>
                <a:latin typeface="Univers LT Std 55" panose="020B0603020202020204" pitchFamily="34" charset="0"/>
                <a:cs typeface="Univers-Light"/>
              </a:rPr>
              <a:t>I added O&amp;M Method, our care and styling line.</a:t>
            </a:r>
          </a:p>
          <a:p>
            <a:pPr marL="355600" marR="5080" indent="-342900">
              <a:lnSpc>
                <a:spcPct val="104200"/>
              </a:lnSpc>
              <a:spcBef>
                <a:spcPts val="50"/>
              </a:spcBef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47292A"/>
                </a:solidFill>
                <a:latin typeface="Univers LT Std 55" panose="020B0603020202020204" pitchFamily="34" charset="0"/>
                <a:cs typeface="Univers-Light"/>
              </a:rPr>
              <a:t>No harmful sulphates, parabens, </a:t>
            </a:r>
            <a:r>
              <a:rPr lang="en-US" sz="2000" spc="-5" dirty="0">
                <a:solidFill>
                  <a:srgbClr val="47292A"/>
                </a:solidFill>
                <a:latin typeface="Univers LT Std 55" panose="020B0603020202020204" pitchFamily="34" charset="0"/>
                <a:cs typeface="Univers-Light"/>
              </a:rPr>
              <a:t>propylene  glycol, </a:t>
            </a:r>
            <a:r>
              <a:rPr lang="en-US" sz="2000" spc="-10" dirty="0">
                <a:solidFill>
                  <a:srgbClr val="47292A"/>
                </a:solidFill>
                <a:latin typeface="Univers LT Std 55" panose="020B0603020202020204" pitchFamily="34" charset="0"/>
                <a:cs typeface="Univers-Light"/>
              </a:rPr>
              <a:t>MIT </a:t>
            </a:r>
            <a:r>
              <a:rPr lang="en-US" sz="2000" dirty="0">
                <a:solidFill>
                  <a:srgbClr val="47292A"/>
                </a:solidFill>
                <a:latin typeface="Univers LT Std 55" panose="020B0603020202020204" pitchFamily="34" charset="0"/>
                <a:cs typeface="Univers-Light"/>
              </a:rPr>
              <a:t>or </a:t>
            </a:r>
            <a:r>
              <a:rPr lang="en-US" sz="2000" spc="-15" dirty="0">
                <a:solidFill>
                  <a:srgbClr val="47292A"/>
                </a:solidFill>
                <a:latin typeface="Univers LT Std 55" panose="020B0603020202020204" pitchFamily="34" charset="0"/>
                <a:cs typeface="Univers-Light"/>
              </a:rPr>
              <a:t>Triclosan.</a:t>
            </a:r>
          </a:p>
          <a:p>
            <a:pPr marL="355600" marR="5080" indent="-342900">
              <a:lnSpc>
                <a:spcPct val="104200"/>
              </a:lnSpc>
              <a:spcBef>
                <a:spcPts val="50"/>
              </a:spcBef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47292A"/>
                </a:solidFill>
                <a:latin typeface="Univers LT Std 55" panose="020B0603020202020204" pitchFamily="34" charset="0"/>
                <a:cs typeface="Univers-Light"/>
              </a:rPr>
              <a:t>Certified </a:t>
            </a:r>
            <a:r>
              <a:rPr lang="en-US" sz="2000" spc="-10" dirty="0">
                <a:solidFill>
                  <a:srgbClr val="47292A"/>
                </a:solidFill>
                <a:latin typeface="Univers LT Std 55" panose="020B0603020202020204" pitchFamily="34" charset="0"/>
                <a:cs typeface="Univers-Light"/>
              </a:rPr>
              <a:t>by </a:t>
            </a:r>
            <a:r>
              <a:rPr lang="en-US" sz="2000" spc="-25" dirty="0">
                <a:solidFill>
                  <a:srgbClr val="47292A"/>
                </a:solidFill>
                <a:latin typeface="Univers LT Std 55" panose="020B0603020202020204" pitchFamily="34" charset="0"/>
                <a:cs typeface="Univers-Light"/>
              </a:rPr>
              <a:t>PETA as Cruelty Free</a:t>
            </a:r>
            <a:endParaRPr lang="en-US" sz="2000" spc="-5" dirty="0">
              <a:solidFill>
                <a:srgbClr val="47292A"/>
              </a:solidFill>
              <a:latin typeface="Univers LT Std 55" panose="020B0603020202020204" pitchFamily="34" charset="0"/>
              <a:cs typeface="Univers-Light"/>
            </a:endParaRPr>
          </a:p>
          <a:p>
            <a:pPr marL="355600" marR="5080" indent="-342900">
              <a:lnSpc>
                <a:spcPct val="104200"/>
              </a:lnSpc>
              <a:spcBef>
                <a:spcPts val="50"/>
              </a:spcBef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47292A"/>
                </a:solidFill>
                <a:latin typeface="Univers LT Std 55" panose="020B0603020202020204" pitchFamily="34" charset="0"/>
                <a:cs typeface="Univers-Light"/>
              </a:rPr>
              <a:t>O&amp;M</a:t>
            </a:r>
            <a:r>
              <a:rPr lang="en-US" sz="2000" spc="15" dirty="0">
                <a:solidFill>
                  <a:srgbClr val="47292A"/>
                </a:solidFill>
                <a:latin typeface="Univers LT Std 55" panose="020B0603020202020204" pitchFamily="34" charset="0"/>
                <a:cs typeface="Univers-Light"/>
              </a:rPr>
              <a:t> </a:t>
            </a:r>
            <a:r>
              <a:rPr lang="en-US" sz="2000" spc="-10" dirty="0" err="1">
                <a:solidFill>
                  <a:srgbClr val="47292A"/>
                </a:solidFill>
                <a:latin typeface="Univers LT Std 55" panose="020B0603020202020204" pitchFamily="34" charset="0"/>
                <a:cs typeface="Univers-Light"/>
              </a:rPr>
              <a:t>CØR.color</a:t>
            </a:r>
            <a:r>
              <a:rPr lang="en-US" sz="2000" spc="-10" dirty="0">
                <a:solidFill>
                  <a:srgbClr val="47292A"/>
                </a:solidFill>
                <a:latin typeface="Univers LT Std 55" panose="020B0603020202020204" pitchFamily="34" charset="0"/>
                <a:cs typeface="Univers-Light"/>
              </a:rPr>
              <a:t> = Progressive new technology called MBT (Molecular Blend Technology)</a:t>
            </a:r>
            <a:endParaRPr lang="en-US" sz="2000" spc="-5" dirty="0">
              <a:solidFill>
                <a:srgbClr val="47292A"/>
              </a:solidFill>
              <a:latin typeface="Univers LT Std 55" panose="020B0603020202020204" pitchFamily="34" charset="0"/>
              <a:cs typeface="Univers-Light"/>
            </a:endParaRPr>
          </a:p>
          <a:p>
            <a:pPr marL="355600" marR="5080" indent="-342900">
              <a:lnSpc>
                <a:spcPct val="104200"/>
              </a:lnSpc>
              <a:spcBef>
                <a:spcPts val="50"/>
              </a:spcBef>
              <a:buFont typeface="Wingdings" panose="05000000000000000000" pitchFamily="2" charset="2"/>
              <a:buChar char="v"/>
            </a:pPr>
            <a:endParaRPr sz="2000" dirty="0">
              <a:latin typeface="Univers LT Std 55" panose="020B0603020202020204" pitchFamily="34" charset="0"/>
              <a:cs typeface="Univers-Ligh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44500" y="10258789"/>
            <a:ext cx="74930" cy="1205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1" spc="229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4</a:t>
            </a:r>
            <a:endParaRPr sz="700" dirty="0">
              <a:latin typeface="Univers LT Std 55" panose="020B0603020202020204" pitchFamily="34" charset="0"/>
              <a:cs typeface="Univer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3210604" y="457205"/>
            <a:ext cx="1452194" cy="2158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86092" y="1193581"/>
            <a:ext cx="5771716" cy="636039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704699" y="1171356"/>
            <a:ext cx="7716151" cy="1513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250"/>
              </a:lnSpc>
              <a:spcBef>
                <a:spcPts val="100"/>
              </a:spcBef>
            </a:pPr>
            <a:r>
              <a:rPr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At Original &amp; Mineral,</a:t>
            </a:r>
            <a:endParaRPr lang="en-US" dirty="0">
              <a:solidFill>
                <a:srgbClr val="47292A"/>
              </a:solidFill>
              <a:latin typeface="Univers Light" panose="020B0403020202020204" pitchFamily="34" charset="0"/>
              <a:cs typeface="Univers-Light"/>
            </a:endParaRPr>
          </a:p>
          <a:p>
            <a:pPr marL="12700">
              <a:lnSpc>
                <a:spcPts val="2250"/>
              </a:lnSpc>
              <a:spcBef>
                <a:spcPts val="100"/>
              </a:spcBef>
            </a:pPr>
            <a:r>
              <a:rPr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 </a:t>
            </a:r>
            <a:endParaRPr lang="en-US" dirty="0">
              <a:solidFill>
                <a:srgbClr val="47292A"/>
              </a:solidFill>
              <a:latin typeface="Univers Light" panose="020B0403020202020204" pitchFamily="34" charset="0"/>
              <a:cs typeface="Univers-Light"/>
            </a:endParaRPr>
          </a:p>
          <a:p>
            <a:pPr marL="12700">
              <a:lnSpc>
                <a:spcPts val="2250"/>
              </a:lnSpc>
              <a:spcBef>
                <a:spcPts val="100"/>
              </a:spcBef>
            </a:pPr>
            <a:r>
              <a:rPr lang="en-US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O</a:t>
            </a:r>
            <a:r>
              <a:rPr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ur</a:t>
            </a:r>
            <a:r>
              <a:rPr spc="-3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 </a:t>
            </a:r>
            <a:r>
              <a:rPr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vision</a:t>
            </a:r>
            <a:r>
              <a:rPr lang="en-US" dirty="0">
                <a:latin typeface="Univers Light" panose="020B0403020202020204" pitchFamily="34" charset="0"/>
                <a:cs typeface="Univers-Light"/>
              </a:rPr>
              <a:t> </a:t>
            </a:r>
            <a:r>
              <a:rPr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is to bring </a:t>
            </a:r>
            <a:r>
              <a:rPr spc="-1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nature </a:t>
            </a:r>
            <a:r>
              <a:rPr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and </a:t>
            </a:r>
            <a:r>
              <a:rPr spc="1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luxury </a:t>
            </a:r>
            <a:r>
              <a:rPr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together in a line of </a:t>
            </a:r>
            <a:r>
              <a:rPr spc="-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Australia-born </a:t>
            </a:r>
            <a:r>
              <a:rPr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hair </a:t>
            </a:r>
            <a:r>
              <a:rPr spc="-2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color, </a:t>
            </a:r>
            <a:r>
              <a:rPr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care and </a:t>
            </a:r>
            <a:r>
              <a:rPr spc="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styling </a:t>
            </a:r>
            <a:r>
              <a:rPr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products that are</a:t>
            </a:r>
            <a:r>
              <a:rPr spc="-8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 </a:t>
            </a:r>
            <a:r>
              <a:rPr spc="-2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safe, </a:t>
            </a:r>
            <a:r>
              <a:rPr spc="-2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effective </a:t>
            </a:r>
            <a:r>
              <a:rPr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and beautiful to</a:t>
            </a:r>
            <a:r>
              <a:rPr spc="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 </a:t>
            </a:r>
            <a:r>
              <a:rPr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use.</a:t>
            </a:r>
            <a:endParaRPr dirty="0">
              <a:latin typeface="Univers Light" panose="020B0403020202020204" pitchFamily="34" charset="0"/>
              <a:cs typeface="Univers-Light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704699" y="2988442"/>
            <a:ext cx="7980977" cy="8499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Now, </a:t>
            </a:r>
            <a:r>
              <a:rPr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with the help of </a:t>
            </a:r>
            <a:r>
              <a:rPr spc="-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world-leading </a:t>
            </a:r>
            <a:r>
              <a:rPr spc="-1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chemists, </a:t>
            </a:r>
            <a:r>
              <a:rPr spc="-2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we’ve </a:t>
            </a:r>
            <a:r>
              <a:rPr spc="-1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evolved</a:t>
            </a:r>
            <a:r>
              <a:rPr spc="6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 </a:t>
            </a:r>
            <a:r>
              <a:rPr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again.</a:t>
            </a:r>
            <a:endParaRPr dirty="0">
              <a:latin typeface="Univers Light" panose="020B0403020202020204" pitchFamily="34" charset="0"/>
              <a:cs typeface="Univers-Light"/>
            </a:endParaRPr>
          </a:p>
          <a:p>
            <a:pPr marL="12700" marR="5080">
              <a:lnSpc>
                <a:spcPct val="104200"/>
              </a:lnSpc>
            </a:pPr>
            <a:r>
              <a:rPr spc="-1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The </a:t>
            </a:r>
            <a:r>
              <a:rPr spc="-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world </a:t>
            </a:r>
            <a:r>
              <a:rPr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is </a:t>
            </a:r>
            <a:r>
              <a:rPr spc="-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changing, </a:t>
            </a:r>
            <a:r>
              <a:rPr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and </a:t>
            </a:r>
            <a:r>
              <a:rPr spc="-1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low-chemical </a:t>
            </a:r>
            <a:r>
              <a:rPr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and </a:t>
            </a:r>
            <a:r>
              <a:rPr spc="-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natural technology </a:t>
            </a:r>
            <a:r>
              <a:rPr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is</a:t>
            </a:r>
            <a:r>
              <a:rPr spc="-1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 </a:t>
            </a:r>
            <a:r>
              <a:rPr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leading  the</a:t>
            </a:r>
            <a:r>
              <a:rPr spc="-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 </a:t>
            </a:r>
            <a:r>
              <a:rPr spc="-3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way.</a:t>
            </a:r>
            <a:endParaRPr dirty="0">
              <a:latin typeface="Univers Light" panose="020B0403020202020204" pitchFamily="34" charset="0"/>
              <a:cs typeface="Univers-Light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704699" y="7786721"/>
            <a:ext cx="7923997" cy="114268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>
              <a:lnSpc>
                <a:spcPct val="104200"/>
              </a:lnSpc>
              <a:spcBef>
                <a:spcPts val="50"/>
              </a:spcBef>
            </a:pPr>
            <a:r>
              <a:rPr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Original &amp; Mineral is a complete salon solution, made </a:t>
            </a:r>
            <a:r>
              <a:rPr spc="-1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for </a:t>
            </a:r>
            <a:r>
              <a:rPr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hairdressers  </a:t>
            </a:r>
            <a:r>
              <a:rPr spc="-1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by </a:t>
            </a:r>
            <a:r>
              <a:rPr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hairdressers. </a:t>
            </a:r>
            <a:r>
              <a:rPr spc="-2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We’re </a:t>
            </a:r>
            <a:r>
              <a:rPr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a band of </a:t>
            </a:r>
            <a:r>
              <a:rPr spc="-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rule-breakers </a:t>
            </a:r>
            <a:r>
              <a:rPr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and pioneers,</a:t>
            </a:r>
            <a:r>
              <a:rPr spc="-7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 </a:t>
            </a:r>
            <a:r>
              <a:rPr spc="-1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committed  </a:t>
            </a:r>
            <a:r>
              <a:rPr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to making the </a:t>
            </a:r>
            <a:r>
              <a:rPr spc="-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world </a:t>
            </a:r>
            <a:r>
              <a:rPr spc="-1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safer </a:t>
            </a:r>
            <a:r>
              <a:rPr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and more beautiful – and </a:t>
            </a:r>
            <a:r>
              <a:rPr spc="-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having </a:t>
            </a:r>
            <a:r>
              <a:rPr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fun while  </a:t>
            </a:r>
            <a:r>
              <a:rPr spc="-1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we </a:t>
            </a:r>
            <a:r>
              <a:rPr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do it. </a:t>
            </a:r>
            <a:r>
              <a:rPr spc="-4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We’d </a:t>
            </a:r>
            <a:r>
              <a:rPr spc="-1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love you </a:t>
            </a:r>
            <a:r>
              <a:rPr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to join</a:t>
            </a:r>
            <a:r>
              <a:rPr spc="-1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 </a:t>
            </a:r>
            <a:r>
              <a:rPr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us.</a:t>
            </a:r>
            <a:endParaRPr dirty="0">
              <a:latin typeface="Univers Light" panose="020B0403020202020204" pitchFamily="34" charset="0"/>
              <a:cs typeface="Univers-Light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0808387" y="9746743"/>
            <a:ext cx="2149811" cy="429605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1200" b="1" dirty="0">
                <a:solidFill>
                  <a:srgbClr val="47292A"/>
                </a:solidFill>
                <a:latin typeface="Univers LT Std 55" panose="020B0603020202020204" pitchFamily="34" charset="0"/>
                <a:cs typeface="Univers-Black"/>
              </a:rPr>
              <a:t>Jose </a:t>
            </a:r>
            <a:r>
              <a:rPr sz="1200" b="1" spc="-10" dirty="0">
                <a:solidFill>
                  <a:srgbClr val="47292A"/>
                </a:solidFill>
                <a:latin typeface="Univers LT Std 55" panose="020B0603020202020204" pitchFamily="34" charset="0"/>
                <a:cs typeface="Univers-Black"/>
              </a:rPr>
              <a:t>Bryce</a:t>
            </a:r>
            <a:r>
              <a:rPr sz="1200" b="1" spc="-80" dirty="0">
                <a:solidFill>
                  <a:srgbClr val="47292A"/>
                </a:solidFill>
                <a:latin typeface="Univers LT Std 55" panose="020B0603020202020204" pitchFamily="34" charset="0"/>
                <a:cs typeface="Univers-Black"/>
              </a:rPr>
              <a:t> </a:t>
            </a:r>
            <a:r>
              <a:rPr sz="1200" b="1" dirty="0">
                <a:solidFill>
                  <a:srgbClr val="47292A"/>
                </a:solidFill>
                <a:latin typeface="Univers LT Std 55" panose="020B0603020202020204" pitchFamily="34" charset="0"/>
                <a:cs typeface="Univers-Black"/>
              </a:rPr>
              <a:t>Smith</a:t>
            </a:r>
            <a:endParaRPr sz="1200" dirty="0">
              <a:latin typeface="Univers LT Std 55" panose="020B0603020202020204" pitchFamily="34" charset="0"/>
              <a:cs typeface="Univers-Black"/>
            </a:endParaRPr>
          </a:p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12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CEO &amp;</a:t>
            </a:r>
            <a:r>
              <a:rPr sz="1200" spc="-1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 </a:t>
            </a:r>
            <a:r>
              <a:rPr sz="1200" spc="-1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Founder</a:t>
            </a:r>
            <a:endParaRPr sz="1200" dirty="0">
              <a:latin typeface="Univers Light" panose="020B0403020202020204" pitchFamily="34" charset="0"/>
              <a:cs typeface="Univers-Light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9728872" y="5104545"/>
            <a:ext cx="28575" cy="30480"/>
          </a:xfrm>
          <a:custGeom>
            <a:avLst/>
            <a:gdLst/>
            <a:ahLst/>
            <a:cxnLst/>
            <a:rect l="l" t="t" r="r" b="b"/>
            <a:pathLst>
              <a:path w="28575" h="30479">
                <a:moveTo>
                  <a:pt x="6413" y="0"/>
                </a:moveTo>
                <a:lnTo>
                  <a:pt x="419" y="4927"/>
                </a:lnTo>
                <a:lnTo>
                  <a:pt x="0" y="9359"/>
                </a:lnTo>
                <a:lnTo>
                  <a:pt x="16433" y="29286"/>
                </a:lnTo>
                <a:lnTo>
                  <a:pt x="18453" y="30162"/>
                </a:lnTo>
                <a:lnTo>
                  <a:pt x="22047" y="30162"/>
                </a:lnTo>
                <a:lnTo>
                  <a:pt x="23621" y="29641"/>
                </a:lnTo>
                <a:lnTo>
                  <a:pt x="27927" y="26085"/>
                </a:lnTo>
                <a:lnTo>
                  <a:pt x="28359" y="21666"/>
                </a:lnTo>
                <a:lnTo>
                  <a:pt x="10833" y="419"/>
                </a:lnTo>
                <a:lnTo>
                  <a:pt x="6413" y="0"/>
                </a:lnTo>
                <a:close/>
              </a:path>
            </a:pathLst>
          </a:custGeom>
          <a:solidFill>
            <a:srgbClr val="47292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Picture 14" descr="A black sign with white text&#10;&#10;Description automatically generated">
            <a:extLst>
              <a:ext uri="{FF2B5EF4-FFF2-40B4-BE49-F238E27FC236}">
                <a16:creationId xmlns:a16="http://schemas.microsoft.com/office/drawing/2014/main" id="{DDA70EE2-5558-4DB0-92F1-FAF08A9B18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3077" y="9537700"/>
            <a:ext cx="859753" cy="86707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389F630E-7260-A44E-A57A-B6C0DF287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7" y="7580865"/>
            <a:ext cx="15125701" cy="311253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521BFEE-8CE2-744C-8A6B-1D11F9248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5125701" cy="3112536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13210604" y="457205"/>
            <a:ext cx="1452194" cy="2158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6" name="Picture 55" descr="A black sign with white text&#10;&#10;Description automatically generated">
            <a:extLst>
              <a:ext uri="{FF2B5EF4-FFF2-40B4-BE49-F238E27FC236}">
                <a16:creationId xmlns:a16="http://schemas.microsoft.com/office/drawing/2014/main" id="{C65A980F-3E44-4EAC-B6CB-A19FB0D000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3077" y="9537700"/>
            <a:ext cx="859753" cy="867070"/>
          </a:xfrm>
          <a:prstGeom prst="rect">
            <a:avLst/>
          </a:prstGeom>
        </p:spPr>
      </p:pic>
      <p:sp>
        <p:nvSpPr>
          <p:cNvPr id="49" name="object 49"/>
          <p:cNvSpPr/>
          <p:nvPr/>
        </p:nvSpPr>
        <p:spPr>
          <a:xfrm>
            <a:off x="10948072" y="5725213"/>
            <a:ext cx="28575" cy="30480"/>
          </a:xfrm>
          <a:custGeom>
            <a:avLst/>
            <a:gdLst/>
            <a:ahLst/>
            <a:cxnLst/>
            <a:rect l="l" t="t" r="r" b="b"/>
            <a:pathLst>
              <a:path w="28575" h="30479">
                <a:moveTo>
                  <a:pt x="6413" y="0"/>
                </a:moveTo>
                <a:lnTo>
                  <a:pt x="419" y="4927"/>
                </a:lnTo>
                <a:lnTo>
                  <a:pt x="0" y="9359"/>
                </a:lnTo>
                <a:lnTo>
                  <a:pt x="16433" y="29286"/>
                </a:lnTo>
                <a:lnTo>
                  <a:pt x="18453" y="30162"/>
                </a:lnTo>
                <a:lnTo>
                  <a:pt x="22047" y="30162"/>
                </a:lnTo>
                <a:lnTo>
                  <a:pt x="23621" y="29641"/>
                </a:lnTo>
                <a:lnTo>
                  <a:pt x="27927" y="26085"/>
                </a:lnTo>
                <a:lnTo>
                  <a:pt x="28359" y="21666"/>
                </a:lnTo>
                <a:lnTo>
                  <a:pt x="10833" y="419"/>
                </a:lnTo>
                <a:lnTo>
                  <a:pt x="6413" y="0"/>
                </a:lnTo>
                <a:close/>
              </a:path>
            </a:pathLst>
          </a:custGeom>
          <a:solidFill>
            <a:srgbClr val="4729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2">
            <a:extLst>
              <a:ext uri="{FF2B5EF4-FFF2-40B4-BE49-F238E27FC236}">
                <a16:creationId xmlns:a16="http://schemas.microsoft.com/office/drawing/2014/main" id="{DE1EC24A-281B-4D54-8310-B474CFA2939C}"/>
              </a:ext>
            </a:extLst>
          </p:cNvPr>
          <p:cNvSpPr/>
          <p:nvPr/>
        </p:nvSpPr>
        <p:spPr>
          <a:xfrm>
            <a:off x="3507826" y="4198406"/>
            <a:ext cx="2259219" cy="218843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34">
            <a:extLst>
              <a:ext uri="{FF2B5EF4-FFF2-40B4-BE49-F238E27FC236}">
                <a16:creationId xmlns:a16="http://schemas.microsoft.com/office/drawing/2014/main" id="{CC0C531F-70A6-4EF7-8125-55A1A05F4B4C}"/>
              </a:ext>
            </a:extLst>
          </p:cNvPr>
          <p:cNvSpPr/>
          <p:nvPr/>
        </p:nvSpPr>
        <p:spPr>
          <a:xfrm>
            <a:off x="7203417" y="6679915"/>
            <a:ext cx="1121294" cy="26683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35">
            <a:extLst>
              <a:ext uri="{FF2B5EF4-FFF2-40B4-BE49-F238E27FC236}">
                <a16:creationId xmlns:a16="http://schemas.microsoft.com/office/drawing/2014/main" id="{D346DD95-7B93-4B3B-B2DC-79632151D6E4}"/>
              </a:ext>
            </a:extLst>
          </p:cNvPr>
          <p:cNvSpPr/>
          <p:nvPr/>
        </p:nvSpPr>
        <p:spPr>
          <a:xfrm>
            <a:off x="7369669" y="5442966"/>
            <a:ext cx="788790" cy="756591"/>
          </a:xfrm>
          <a:custGeom>
            <a:avLst/>
            <a:gdLst/>
            <a:ahLst/>
            <a:cxnLst/>
            <a:rect l="l" t="t" r="r" b="b"/>
            <a:pathLst>
              <a:path w="395605" h="307975">
                <a:moveTo>
                  <a:pt x="189544" y="260"/>
                </a:moveTo>
                <a:lnTo>
                  <a:pt x="138410" y="8045"/>
                </a:lnTo>
                <a:lnTo>
                  <a:pt x="94526" y="40331"/>
                </a:lnTo>
                <a:lnTo>
                  <a:pt x="48791" y="95322"/>
                </a:lnTo>
                <a:lnTo>
                  <a:pt x="25069" y="121704"/>
                </a:lnTo>
                <a:lnTo>
                  <a:pt x="11934" y="137589"/>
                </a:lnTo>
                <a:lnTo>
                  <a:pt x="3687" y="154727"/>
                </a:lnTo>
                <a:lnTo>
                  <a:pt x="0" y="173460"/>
                </a:lnTo>
                <a:lnTo>
                  <a:pt x="545" y="194132"/>
                </a:lnTo>
                <a:lnTo>
                  <a:pt x="11486" y="230572"/>
                </a:lnTo>
                <a:lnTo>
                  <a:pt x="33913" y="266106"/>
                </a:lnTo>
                <a:lnTo>
                  <a:pt x="64433" y="293976"/>
                </a:lnTo>
                <a:lnTo>
                  <a:pt x="99656" y="307428"/>
                </a:lnTo>
                <a:lnTo>
                  <a:pt x="116298" y="307218"/>
                </a:lnTo>
                <a:lnTo>
                  <a:pt x="132352" y="303395"/>
                </a:lnTo>
                <a:lnTo>
                  <a:pt x="147558" y="296711"/>
                </a:lnTo>
                <a:lnTo>
                  <a:pt x="161657" y="287921"/>
                </a:lnTo>
                <a:lnTo>
                  <a:pt x="167094" y="282724"/>
                </a:lnTo>
                <a:lnTo>
                  <a:pt x="95265" y="282724"/>
                </a:lnTo>
                <a:lnTo>
                  <a:pt x="67719" y="272053"/>
                </a:lnTo>
                <a:lnTo>
                  <a:pt x="29642" y="235515"/>
                </a:lnTo>
                <a:lnTo>
                  <a:pt x="5494" y="193648"/>
                </a:lnTo>
                <a:lnTo>
                  <a:pt x="4495" y="172859"/>
                </a:lnTo>
                <a:lnTo>
                  <a:pt x="9427" y="161970"/>
                </a:lnTo>
                <a:lnTo>
                  <a:pt x="17095" y="152247"/>
                </a:lnTo>
                <a:lnTo>
                  <a:pt x="26088" y="143477"/>
                </a:lnTo>
                <a:lnTo>
                  <a:pt x="35000" y="135445"/>
                </a:lnTo>
                <a:lnTo>
                  <a:pt x="57606" y="110713"/>
                </a:lnTo>
                <a:lnTo>
                  <a:pt x="99671" y="58510"/>
                </a:lnTo>
                <a:lnTo>
                  <a:pt x="141723" y="29389"/>
                </a:lnTo>
                <a:lnTo>
                  <a:pt x="173787" y="24736"/>
                </a:lnTo>
                <a:lnTo>
                  <a:pt x="191073" y="22899"/>
                </a:lnTo>
                <a:lnTo>
                  <a:pt x="189229" y="22872"/>
                </a:lnTo>
                <a:lnTo>
                  <a:pt x="189544" y="260"/>
                </a:lnTo>
                <a:close/>
              </a:path>
              <a:path w="395605" h="307975">
                <a:moveTo>
                  <a:pt x="223182" y="255282"/>
                </a:moveTo>
                <a:lnTo>
                  <a:pt x="200189" y="255282"/>
                </a:lnTo>
                <a:lnTo>
                  <a:pt x="203085" y="260921"/>
                </a:lnTo>
                <a:lnTo>
                  <a:pt x="244613" y="292407"/>
                </a:lnTo>
                <a:lnTo>
                  <a:pt x="297803" y="305175"/>
                </a:lnTo>
                <a:lnTo>
                  <a:pt x="331510" y="292650"/>
                </a:lnTo>
                <a:lnTo>
                  <a:pt x="343158" y="281619"/>
                </a:lnTo>
                <a:lnTo>
                  <a:pt x="305659" y="281619"/>
                </a:lnTo>
                <a:lnTo>
                  <a:pt x="268972" y="279908"/>
                </a:lnTo>
                <a:lnTo>
                  <a:pt x="256840" y="275581"/>
                </a:lnTo>
                <a:lnTo>
                  <a:pt x="245167" y="269875"/>
                </a:lnTo>
                <a:lnTo>
                  <a:pt x="234155" y="263195"/>
                </a:lnTo>
                <a:lnTo>
                  <a:pt x="223659" y="255739"/>
                </a:lnTo>
                <a:lnTo>
                  <a:pt x="223182" y="255282"/>
                </a:lnTo>
                <a:close/>
              </a:path>
              <a:path w="395605" h="307975">
                <a:moveTo>
                  <a:pt x="198602" y="233260"/>
                </a:moveTo>
                <a:lnTo>
                  <a:pt x="189920" y="237656"/>
                </a:lnTo>
                <a:lnTo>
                  <a:pt x="177500" y="248815"/>
                </a:lnTo>
                <a:lnTo>
                  <a:pt x="164604" y="261350"/>
                </a:lnTo>
                <a:lnTo>
                  <a:pt x="154494" y="269875"/>
                </a:lnTo>
                <a:lnTo>
                  <a:pt x="124510" y="282264"/>
                </a:lnTo>
                <a:lnTo>
                  <a:pt x="95265" y="282724"/>
                </a:lnTo>
                <a:lnTo>
                  <a:pt x="167094" y="282724"/>
                </a:lnTo>
                <a:lnTo>
                  <a:pt x="169172" y="280738"/>
                </a:lnTo>
                <a:lnTo>
                  <a:pt x="178255" y="270554"/>
                </a:lnTo>
                <a:lnTo>
                  <a:pt x="187344" y="261161"/>
                </a:lnTo>
                <a:lnTo>
                  <a:pt x="194880" y="256349"/>
                </a:lnTo>
                <a:lnTo>
                  <a:pt x="200189" y="255282"/>
                </a:lnTo>
                <a:lnTo>
                  <a:pt x="223182" y="255282"/>
                </a:lnTo>
                <a:lnTo>
                  <a:pt x="218352" y="250654"/>
                </a:lnTo>
                <a:lnTo>
                  <a:pt x="211382" y="243305"/>
                </a:lnTo>
                <a:lnTo>
                  <a:pt x="204287" y="236553"/>
                </a:lnTo>
                <a:lnTo>
                  <a:pt x="198602" y="233260"/>
                </a:lnTo>
                <a:close/>
              </a:path>
              <a:path w="395605" h="307975">
                <a:moveTo>
                  <a:pt x="191651" y="90"/>
                </a:moveTo>
                <a:lnTo>
                  <a:pt x="193839" y="22466"/>
                </a:lnTo>
                <a:lnTo>
                  <a:pt x="191073" y="22899"/>
                </a:lnTo>
                <a:lnTo>
                  <a:pt x="214246" y="23232"/>
                </a:lnTo>
                <a:lnTo>
                  <a:pt x="258352" y="30220"/>
                </a:lnTo>
                <a:lnTo>
                  <a:pt x="299765" y="62759"/>
                </a:lnTo>
                <a:lnTo>
                  <a:pt x="333154" y="112075"/>
                </a:lnTo>
                <a:lnTo>
                  <a:pt x="353275" y="133578"/>
                </a:lnTo>
                <a:lnTo>
                  <a:pt x="359990" y="138707"/>
                </a:lnTo>
                <a:lnTo>
                  <a:pt x="366830" y="143719"/>
                </a:lnTo>
                <a:lnTo>
                  <a:pt x="373468" y="148969"/>
                </a:lnTo>
                <a:lnTo>
                  <a:pt x="379577" y="154813"/>
                </a:lnTo>
                <a:lnTo>
                  <a:pt x="388512" y="168434"/>
                </a:lnTo>
                <a:lnTo>
                  <a:pt x="390460" y="181581"/>
                </a:lnTo>
                <a:lnTo>
                  <a:pt x="387113" y="195200"/>
                </a:lnTo>
                <a:lnTo>
                  <a:pt x="380161" y="210235"/>
                </a:lnTo>
                <a:lnTo>
                  <a:pt x="360848" y="241728"/>
                </a:lnTo>
                <a:lnTo>
                  <a:pt x="336149" y="267208"/>
                </a:lnTo>
                <a:lnTo>
                  <a:pt x="305659" y="281619"/>
                </a:lnTo>
                <a:lnTo>
                  <a:pt x="343158" y="281619"/>
                </a:lnTo>
                <a:lnTo>
                  <a:pt x="380770" y="232232"/>
                </a:lnTo>
                <a:lnTo>
                  <a:pt x="394629" y="189469"/>
                </a:lnTo>
                <a:lnTo>
                  <a:pt x="395222" y="166493"/>
                </a:lnTo>
                <a:lnTo>
                  <a:pt x="389229" y="145211"/>
                </a:lnTo>
                <a:lnTo>
                  <a:pt x="382467" y="135167"/>
                </a:lnTo>
                <a:lnTo>
                  <a:pt x="373900" y="126782"/>
                </a:lnTo>
                <a:lnTo>
                  <a:pt x="364390" y="119299"/>
                </a:lnTo>
                <a:lnTo>
                  <a:pt x="354799" y="111963"/>
                </a:lnTo>
                <a:lnTo>
                  <a:pt x="341384" y="98530"/>
                </a:lnTo>
                <a:lnTo>
                  <a:pt x="330345" y="83246"/>
                </a:lnTo>
                <a:lnTo>
                  <a:pt x="320202" y="67170"/>
                </a:lnTo>
                <a:lnTo>
                  <a:pt x="309473" y="51358"/>
                </a:lnTo>
                <a:lnTo>
                  <a:pt x="270952" y="13261"/>
                </a:lnTo>
                <a:lnTo>
                  <a:pt x="223106" y="344"/>
                </a:lnTo>
                <a:lnTo>
                  <a:pt x="207005" y="124"/>
                </a:lnTo>
                <a:lnTo>
                  <a:pt x="191651" y="90"/>
                </a:lnTo>
                <a:close/>
              </a:path>
              <a:path w="395605" h="307975">
                <a:moveTo>
                  <a:pt x="191083" y="88"/>
                </a:moveTo>
                <a:lnTo>
                  <a:pt x="189544" y="260"/>
                </a:lnTo>
                <a:lnTo>
                  <a:pt x="189229" y="22872"/>
                </a:lnTo>
                <a:lnTo>
                  <a:pt x="191083" y="22898"/>
                </a:lnTo>
                <a:lnTo>
                  <a:pt x="193839" y="22466"/>
                </a:lnTo>
                <a:lnTo>
                  <a:pt x="191651" y="90"/>
                </a:lnTo>
                <a:lnTo>
                  <a:pt x="191083" y="88"/>
                </a:lnTo>
                <a:close/>
              </a:path>
              <a:path w="395605" h="307975">
                <a:moveTo>
                  <a:pt x="189546" y="63"/>
                </a:moveTo>
                <a:lnTo>
                  <a:pt x="189544" y="260"/>
                </a:lnTo>
                <a:lnTo>
                  <a:pt x="191083" y="88"/>
                </a:lnTo>
                <a:lnTo>
                  <a:pt x="189546" y="63"/>
                </a:lnTo>
                <a:close/>
              </a:path>
              <a:path w="395605" h="307975">
                <a:moveTo>
                  <a:pt x="191642" y="0"/>
                </a:moveTo>
                <a:lnTo>
                  <a:pt x="191083" y="88"/>
                </a:lnTo>
                <a:lnTo>
                  <a:pt x="191651" y="90"/>
                </a:lnTo>
                <a:close/>
              </a:path>
            </a:pathLst>
          </a:custGeom>
          <a:solidFill>
            <a:srgbClr val="EEB6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36">
            <a:extLst>
              <a:ext uri="{FF2B5EF4-FFF2-40B4-BE49-F238E27FC236}">
                <a16:creationId xmlns:a16="http://schemas.microsoft.com/office/drawing/2014/main" id="{578DE4D4-36F6-4DDE-A226-821C8A799C47}"/>
              </a:ext>
            </a:extLst>
          </p:cNvPr>
          <p:cNvSpPr/>
          <p:nvPr/>
        </p:nvSpPr>
        <p:spPr>
          <a:xfrm>
            <a:off x="7674865" y="5865362"/>
            <a:ext cx="214356" cy="22341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37">
            <a:extLst>
              <a:ext uri="{FF2B5EF4-FFF2-40B4-BE49-F238E27FC236}">
                <a16:creationId xmlns:a16="http://schemas.microsoft.com/office/drawing/2014/main" id="{292D9AB0-A269-4620-BED8-188A7852AD17}"/>
              </a:ext>
            </a:extLst>
          </p:cNvPr>
          <p:cNvSpPr/>
          <p:nvPr/>
        </p:nvSpPr>
        <p:spPr>
          <a:xfrm>
            <a:off x="7481088" y="5967368"/>
            <a:ext cx="177348" cy="232189"/>
          </a:xfrm>
          <a:custGeom>
            <a:avLst/>
            <a:gdLst/>
            <a:ahLst/>
            <a:cxnLst/>
            <a:rect l="l" t="t" r="r" b="b"/>
            <a:pathLst>
              <a:path w="151764" h="77470">
                <a:moveTo>
                  <a:pt x="150799" y="0"/>
                </a:moveTo>
                <a:lnTo>
                  <a:pt x="95864" y="9902"/>
                </a:lnTo>
                <a:lnTo>
                  <a:pt x="44272" y="29679"/>
                </a:lnTo>
                <a:lnTo>
                  <a:pt x="8901" y="53300"/>
                </a:lnTo>
                <a:lnTo>
                  <a:pt x="0" y="68046"/>
                </a:lnTo>
                <a:lnTo>
                  <a:pt x="2489" y="75183"/>
                </a:lnTo>
                <a:lnTo>
                  <a:pt x="1727" y="77000"/>
                </a:lnTo>
                <a:lnTo>
                  <a:pt x="37454" y="45733"/>
                </a:lnTo>
                <a:lnTo>
                  <a:pt x="74998" y="29176"/>
                </a:lnTo>
                <a:lnTo>
                  <a:pt x="124716" y="16279"/>
                </a:lnTo>
                <a:lnTo>
                  <a:pt x="151587" y="12649"/>
                </a:lnTo>
                <a:lnTo>
                  <a:pt x="150799" y="0"/>
                </a:lnTo>
                <a:close/>
              </a:path>
            </a:pathLst>
          </a:custGeom>
          <a:solidFill>
            <a:srgbClr val="EEB6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38">
            <a:extLst>
              <a:ext uri="{FF2B5EF4-FFF2-40B4-BE49-F238E27FC236}">
                <a16:creationId xmlns:a16="http://schemas.microsoft.com/office/drawing/2014/main" id="{4D2F1BC0-C149-4797-B23D-8D92741EEEEB}"/>
              </a:ext>
            </a:extLst>
          </p:cNvPr>
          <p:cNvSpPr/>
          <p:nvPr/>
        </p:nvSpPr>
        <p:spPr>
          <a:xfrm>
            <a:off x="7931157" y="5970988"/>
            <a:ext cx="177348" cy="232189"/>
          </a:xfrm>
          <a:custGeom>
            <a:avLst/>
            <a:gdLst/>
            <a:ahLst/>
            <a:cxnLst/>
            <a:rect l="l" t="t" r="r" b="b"/>
            <a:pathLst>
              <a:path w="151764" h="77470">
                <a:moveTo>
                  <a:pt x="850" y="0"/>
                </a:moveTo>
                <a:lnTo>
                  <a:pt x="0" y="12649"/>
                </a:lnTo>
                <a:lnTo>
                  <a:pt x="1371" y="12788"/>
                </a:lnTo>
                <a:lnTo>
                  <a:pt x="26902" y="16298"/>
                </a:lnTo>
                <a:lnTo>
                  <a:pt x="76568" y="29232"/>
                </a:lnTo>
                <a:lnTo>
                  <a:pt x="114091" y="45769"/>
                </a:lnTo>
                <a:lnTo>
                  <a:pt x="149860" y="77025"/>
                </a:lnTo>
                <a:lnTo>
                  <a:pt x="149085" y="75196"/>
                </a:lnTo>
                <a:lnTo>
                  <a:pt x="151625" y="68110"/>
                </a:lnTo>
                <a:lnTo>
                  <a:pt x="150202" y="64744"/>
                </a:lnTo>
                <a:lnTo>
                  <a:pt x="142643" y="53328"/>
                </a:lnTo>
                <a:lnTo>
                  <a:pt x="107276" y="29730"/>
                </a:lnTo>
                <a:lnTo>
                  <a:pt x="55733" y="9928"/>
                </a:lnTo>
                <a:lnTo>
                  <a:pt x="1371" y="50"/>
                </a:lnTo>
                <a:lnTo>
                  <a:pt x="850" y="0"/>
                </a:lnTo>
                <a:close/>
              </a:path>
            </a:pathLst>
          </a:custGeom>
          <a:solidFill>
            <a:srgbClr val="EEB6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39">
            <a:extLst>
              <a:ext uri="{FF2B5EF4-FFF2-40B4-BE49-F238E27FC236}">
                <a16:creationId xmlns:a16="http://schemas.microsoft.com/office/drawing/2014/main" id="{54809DA2-DFB8-4230-8927-5B9537B83153}"/>
              </a:ext>
            </a:extLst>
          </p:cNvPr>
          <p:cNvSpPr/>
          <p:nvPr/>
        </p:nvSpPr>
        <p:spPr>
          <a:xfrm>
            <a:off x="7450758" y="5967368"/>
            <a:ext cx="186994" cy="161771"/>
          </a:xfrm>
          <a:custGeom>
            <a:avLst/>
            <a:gdLst/>
            <a:ahLst/>
            <a:cxnLst/>
            <a:rect l="l" t="t" r="r" b="b"/>
            <a:pathLst>
              <a:path w="160019" h="53975">
                <a:moveTo>
                  <a:pt x="130960" y="0"/>
                </a:moveTo>
                <a:lnTo>
                  <a:pt x="76107" y="6209"/>
                </a:lnTo>
                <a:lnTo>
                  <a:pt x="36478" y="17956"/>
                </a:lnTo>
                <a:lnTo>
                  <a:pt x="1790" y="41438"/>
                </a:lnTo>
                <a:lnTo>
                  <a:pt x="0" y="44346"/>
                </a:lnTo>
                <a:lnTo>
                  <a:pt x="2959" y="52373"/>
                </a:lnTo>
                <a:lnTo>
                  <a:pt x="2133" y="53719"/>
                </a:lnTo>
                <a:lnTo>
                  <a:pt x="42422" y="28324"/>
                </a:lnTo>
                <a:lnTo>
                  <a:pt x="82005" y="17782"/>
                </a:lnTo>
                <a:lnTo>
                  <a:pt x="132953" y="12700"/>
                </a:lnTo>
                <a:lnTo>
                  <a:pt x="159402" y="12700"/>
                </a:lnTo>
                <a:lnTo>
                  <a:pt x="159829" y="468"/>
                </a:lnTo>
                <a:lnTo>
                  <a:pt x="158661" y="417"/>
                </a:lnTo>
                <a:lnTo>
                  <a:pt x="130960" y="0"/>
                </a:lnTo>
                <a:close/>
              </a:path>
              <a:path w="160019" h="53975">
                <a:moveTo>
                  <a:pt x="159402" y="12700"/>
                </a:moveTo>
                <a:lnTo>
                  <a:pt x="132953" y="12700"/>
                </a:lnTo>
                <a:lnTo>
                  <a:pt x="158661" y="13155"/>
                </a:lnTo>
                <a:lnTo>
                  <a:pt x="159385" y="13193"/>
                </a:lnTo>
                <a:lnTo>
                  <a:pt x="159402" y="12700"/>
                </a:lnTo>
                <a:close/>
              </a:path>
            </a:pathLst>
          </a:custGeom>
          <a:solidFill>
            <a:srgbClr val="EEB6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40">
            <a:extLst>
              <a:ext uri="{FF2B5EF4-FFF2-40B4-BE49-F238E27FC236}">
                <a16:creationId xmlns:a16="http://schemas.microsoft.com/office/drawing/2014/main" id="{6B804AB8-579E-4940-9F52-CBA86B7E0BC9}"/>
              </a:ext>
            </a:extLst>
          </p:cNvPr>
          <p:cNvSpPr/>
          <p:nvPr/>
        </p:nvSpPr>
        <p:spPr>
          <a:xfrm>
            <a:off x="7926334" y="5927009"/>
            <a:ext cx="186994" cy="161771"/>
          </a:xfrm>
          <a:custGeom>
            <a:avLst/>
            <a:gdLst/>
            <a:ahLst/>
            <a:cxnLst/>
            <a:rect l="l" t="t" r="r" b="b"/>
            <a:pathLst>
              <a:path w="160019" h="53975">
                <a:moveTo>
                  <a:pt x="107608" y="12693"/>
                </a:moveTo>
                <a:lnTo>
                  <a:pt x="26852" y="12693"/>
                </a:lnTo>
                <a:lnTo>
                  <a:pt x="52435" y="14162"/>
                </a:lnTo>
                <a:lnTo>
                  <a:pt x="77784" y="17788"/>
                </a:lnTo>
                <a:lnTo>
                  <a:pt x="117416" y="28314"/>
                </a:lnTo>
                <a:lnTo>
                  <a:pt x="157708" y="53719"/>
                </a:lnTo>
                <a:lnTo>
                  <a:pt x="156870" y="52348"/>
                </a:lnTo>
                <a:lnTo>
                  <a:pt x="159854" y="44397"/>
                </a:lnTo>
                <a:lnTo>
                  <a:pt x="158051" y="41438"/>
                </a:lnTo>
                <a:lnTo>
                  <a:pt x="148886" y="31348"/>
                </a:lnTo>
                <a:lnTo>
                  <a:pt x="136702" y="23696"/>
                </a:lnTo>
                <a:lnTo>
                  <a:pt x="123290" y="17921"/>
                </a:lnTo>
                <a:lnTo>
                  <a:pt x="110439" y="13460"/>
                </a:lnTo>
                <a:lnTo>
                  <a:pt x="107608" y="12693"/>
                </a:lnTo>
                <a:close/>
              </a:path>
              <a:path w="160019" h="53975">
                <a:moveTo>
                  <a:pt x="28836" y="0"/>
                </a:moveTo>
                <a:lnTo>
                  <a:pt x="1142" y="405"/>
                </a:lnTo>
                <a:lnTo>
                  <a:pt x="0" y="455"/>
                </a:lnTo>
                <a:lnTo>
                  <a:pt x="380" y="13181"/>
                </a:lnTo>
                <a:lnTo>
                  <a:pt x="1142" y="13130"/>
                </a:lnTo>
                <a:lnTo>
                  <a:pt x="26852" y="12693"/>
                </a:lnTo>
                <a:lnTo>
                  <a:pt x="107608" y="12693"/>
                </a:lnTo>
                <a:lnTo>
                  <a:pt x="83689" y="6214"/>
                </a:lnTo>
                <a:lnTo>
                  <a:pt x="56419" y="1832"/>
                </a:lnTo>
                <a:lnTo>
                  <a:pt x="28836" y="0"/>
                </a:lnTo>
                <a:close/>
              </a:path>
            </a:pathLst>
          </a:custGeom>
          <a:solidFill>
            <a:srgbClr val="EEB6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41">
            <a:extLst>
              <a:ext uri="{FF2B5EF4-FFF2-40B4-BE49-F238E27FC236}">
                <a16:creationId xmlns:a16="http://schemas.microsoft.com/office/drawing/2014/main" id="{F6CACBB9-E344-4664-8167-DD9B61C6D024}"/>
              </a:ext>
            </a:extLst>
          </p:cNvPr>
          <p:cNvSpPr/>
          <p:nvPr/>
        </p:nvSpPr>
        <p:spPr>
          <a:xfrm>
            <a:off x="7669531" y="5669869"/>
            <a:ext cx="45719" cy="138933"/>
          </a:xfrm>
          <a:custGeom>
            <a:avLst/>
            <a:gdLst/>
            <a:ahLst/>
            <a:cxnLst/>
            <a:rect l="l" t="t" r="r" b="b"/>
            <a:pathLst>
              <a:path w="21589" h="46354">
                <a:moveTo>
                  <a:pt x="16230" y="0"/>
                </a:moveTo>
                <a:lnTo>
                  <a:pt x="4711" y="0"/>
                </a:lnTo>
                <a:lnTo>
                  <a:pt x="0" y="10325"/>
                </a:lnTo>
                <a:lnTo>
                  <a:pt x="0" y="35763"/>
                </a:lnTo>
                <a:lnTo>
                  <a:pt x="4711" y="45948"/>
                </a:lnTo>
                <a:lnTo>
                  <a:pt x="16230" y="45948"/>
                </a:lnTo>
                <a:lnTo>
                  <a:pt x="21018" y="35763"/>
                </a:lnTo>
                <a:lnTo>
                  <a:pt x="21018" y="10325"/>
                </a:lnTo>
                <a:lnTo>
                  <a:pt x="16230" y="0"/>
                </a:lnTo>
                <a:close/>
              </a:path>
            </a:pathLst>
          </a:custGeom>
          <a:solidFill>
            <a:srgbClr val="EEB6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42">
            <a:extLst>
              <a:ext uri="{FF2B5EF4-FFF2-40B4-BE49-F238E27FC236}">
                <a16:creationId xmlns:a16="http://schemas.microsoft.com/office/drawing/2014/main" id="{40B4C1F8-7CDF-4502-B9F9-B63E064260E3}"/>
              </a:ext>
            </a:extLst>
          </p:cNvPr>
          <p:cNvSpPr/>
          <p:nvPr/>
        </p:nvSpPr>
        <p:spPr>
          <a:xfrm>
            <a:off x="7664047" y="5616760"/>
            <a:ext cx="45719" cy="138933"/>
          </a:xfrm>
          <a:custGeom>
            <a:avLst/>
            <a:gdLst/>
            <a:ahLst/>
            <a:cxnLst/>
            <a:rect l="l" t="t" r="r" b="b"/>
            <a:pathLst>
              <a:path w="21589" h="46354">
                <a:moveTo>
                  <a:pt x="21018" y="23012"/>
                </a:moveTo>
                <a:lnTo>
                  <a:pt x="21018" y="35763"/>
                </a:lnTo>
                <a:lnTo>
                  <a:pt x="16230" y="45948"/>
                </a:lnTo>
                <a:lnTo>
                  <a:pt x="10477" y="45948"/>
                </a:lnTo>
                <a:lnTo>
                  <a:pt x="4711" y="45948"/>
                </a:lnTo>
                <a:lnTo>
                  <a:pt x="0" y="35763"/>
                </a:lnTo>
                <a:lnTo>
                  <a:pt x="0" y="23012"/>
                </a:lnTo>
                <a:lnTo>
                  <a:pt x="0" y="10325"/>
                </a:lnTo>
                <a:lnTo>
                  <a:pt x="4711" y="0"/>
                </a:lnTo>
                <a:lnTo>
                  <a:pt x="10477" y="0"/>
                </a:lnTo>
                <a:lnTo>
                  <a:pt x="16230" y="0"/>
                </a:lnTo>
                <a:lnTo>
                  <a:pt x="21018" y="10325"/>
                </a:lnTo>
                <a:lnTo>
                  <a:pt x="21018" y="23012"/>
                </a:lnTo>
                <a:close/>
              </a:path>
            </a:pathLst>
          </a:custGeom>
          <a:ln w="3797">
            <a:solidFill>
              <a:srgbClr val="EEB69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43">
            <a:extLst>
              <a:ext uri="{FF2B5EF4-FFF2-40B4-BE49-F238E27FC236}">
                <a16:creationId xmlns:a16="http://schemas.microsoft.com/office/drawing/2014/main" id="{D3134A6D-522D-4649-A39D-207D90CF0B9B}"/>
              </a:ext>
            </a:extLst>
          </p:cNvPr>
          <p:cNvSpPr/>
          <p:nvPr/>
        </p:nvSpPr>
        <p:spPr>
          <a:xfrm>
            <a:off x="7821931" y="5665186"/>
            <a:ext cx="45719" cy="138933"/>
          </a:xfrm>
          <a:custGeom>
            <a:avLst/>
            <a:gdLst/>
            <a:ahLst/>
            <a:cxnLst/>
            <a:rect l="l" t="t" r="r" b="b"/>
            <a:pathLst>
              <a:path w="20955" h="46354">
                <a:moveTo>
                  <a:pt x="16230" y="0"/>
                </a:moveTo>
                <a:lnTo>
                  <a:pt x="4673" y="0"/>
                </a:lnTo>
                <a:lnTo>
                  <a:pt x="0" y="10350"/>
                </a:lnTo>
                <a:lnTo>
                  <a:pt x="0" y="35712"/>
                </a:lnTo>
                <a:lnTo>
                  <a:pt x="4673" y="45897"/>
                </a:lnTo>
                <a:lnTo>
                  <a:pt x="16230" y="45897"/>
                </a:lnTo>
                <a:lnTo>
                  <a:pt x="20904" y="35712"/>
                </a:lnTo>
                <a:lnTo>
                  <a:pt x="20904" y="10350"/>
                </a:lnTo>
                <a:lnTo>
                  <a:pt x="16230" y="0"/>
                </a:lnTo>
                <a:close/>
              </a:path>
            </a:pathLst>
          </a:custGeom>
          <a:solidFill>
            <a:srgbClr val="EEB6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44">
            <a:extLst>
              <a:ext uri="{FF2B5EF4-FFF2-40B4-BE49-F238E27FC236}">
                <a16:creationId xmlns:a16="http://schemas.microsoft.com/office/drawing/2014/main" id="{D06064AB-83DC-42BF-A4ED-9528D4849D3B}"/>
              </a:ext>
            </a:extLst>
          </p:cNvPr>
          <p:cNvSpPr/>
          <p:nvPr/>
        </p:nvSpPr>
        <p:spPr>
          <a:xfrm>
            <a:off x="7795676" y="5630454"/>
            <a:ext cx="45719" cy="138933"/>
          </a:xfrm>
          <a:custGeom>
            <a:avLst/>
            <a:gdLst/>
            <a:ahLst/>
            <a:cxnLst/>
            <a:rect l="l" t="t" r="r" b="b"/>
            <a:pathLst>
              <a:path w="20955" h="46354">
                <a:moveTo>
                  <a:pt x="20904" y="22910"/>
                </a:moveTo>
                <a:lnTo>
                  <a:pt x="20904" y="35712"/>
                </a:lnTo>
                <a:lnTo>
                  <a:pt x="16230" y="45897"/>
                </a:lnTo>
                <a:lnTo>
                  <a:pt x="10464" y="45897"/>
                </a:lnTo>
                <a:lnTo>
                  <a:pt x="4673" y="45897"/>
                </a:lnTo>
                <a:lnTo>
                  <a:pt x="0" y="35712"/>
                </a:lnTo>
                <a:lnTo>
                  <a:pt x="0" y="22910"/>
                </a:lnTo>
                <a:lnTo>
                  <a:pt x="0" y="10350"/>
                </a:lnTo>
                <a:lnTo>
                  <a:pt x="4673" y="0"/>
                </a:lnTo>
                <a:lnTo>
                  <a:pt x="10464" y="0"/>
                </a:lnTo>
                <a:lnTo>
                  <a:pt x="16230" y="0"/>
                </a:lnTo>
                <a:lnTo>
                  <a:pt x="20904" y="10350"/>
                </a:lnTo>
                <a:lnTo>
                  <a:pt x="20904" y="22910"/>
                </a:lnTo>
                <a:close/>
              </a:path>
            </a:pathLst>
          </a:custGeom>
          <a:ln w="3797">
            <a:solidFill>
              <a:srgbClr val="EEB69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45">
            <a:extLst>
              <a:ext uri="{FF2B5EF4-FFF2-40B4-BE49-F238E27FC236}">
                <a16:creationId xmlns:a16="http://schemas.microsoft.com/office/drawing/2014/main" id="{A4814602-0AAD-4E9C-A125-FC00997730CF}"/>
              </a:ext>
            </a:extLst>
          </p:cNvPr>
          <p:cNvSpPr/>
          <p:nvPr/>
        </p:nvSpPr>
        <p:spPr>
          <a:xfrm>
            <a:off x="6811670" y="3773622"/>
            <a:ext cx="853959" cy="1731002"/>
          </a:xfrm>
          <a:custGeom>
            <a:avLst/>
            <a:gdLst/>
            <a:ahLst/>
            <a:cxnLst/>
            <a:rect l="l" t="t" r="r" b="b"/>
            <a:pathLst>
              <a:path w="394335" h="614045">
                <a:moveTo>
                  <a:pt x="130393" y="0"/>
                </a:moveTo>
                <a:lnTo>
                  <a:pt x="91801" y="8829"/>
                </a:lnTo>
                <a:lnTo>
                  <a:pt x="51539" y="33082"/>
                </a:lnTo>
                <a:lnTo>
                  <a:pt x="18573" y="66868"/>
                </a:lnTo>
                <a:lnTo>
                  <a:pt x="2372" y="104080"/>
                </a:lnTo>
                <a:lnTo>
                  <a:pt x="0" y="147076"/>
                </a:lnTo>
                <a:lnTo>
                  <a:pt x="7719" y="191788"/>
                </a:lnTo>
                <a:lnTo>
                  <a:pt x="21794" y="234150"/>
                </a:lnTo>
                <a:lnTo>
                  <a:pt x="38487" y="270094"/>
                </a:lnTo>
                <a:lnTo>
                  <a:pt x="66112" y="311312"/>
                </a:lnTo>
                <a:lnTo>
                  <a:pt x="100297" y="348913"/>
                </a:lnTo>
                <a:lnTo>
                  <a:pt x="137474" y="383976"/>
                </a:lnTo>
                <a:lnTo>
                  <a:pt x="174072" y="417579"/>
                </a:lnTo>
                <a:lnTo>
                  <a:pt x="209504" y="450928"/>
                </a:lnTo>
                <a:lnTo>
                  <a:pt x="245151" y="484072"/>
                </a:lnTo>
                <a:lnTo>
                  <a:pt x="281033" y="516972"/>
                </a:lnTo>
                <a:lnTo>
                  <a:pt x="317170" y="549591"/>
                </a:lnTo>
                <a:lnTo>
                  <a:pt x="353582" y="581890"/>
                </a:lnTo>
                <a:lnTo>
                  <a:pt x="390289" y="613832"/>
                </a:lnTo>
                <a:lnTo>
                  <a:pt x="389827" y="609866"/>
                </a:lnTo>
                <a:lnTo>
                  <a:pt x="391018" y="603051"/>
                </a:lnTo>
                <a:lnTo>
                  <a:pt x="391845" y="595924"/>
                </a:lnTo>
                <a:lnTo>
                  <a:pt x="390289" y="591023"/>
                </a:lnTo>
                <a:lnTo>
                  <a:pt x="317263" y="527784"/>
                </a:lnTo>
                <a:lnTo>
                  <a:pt x="280836" y="495735"/>
                </a:lnTo>
                <a:lnTo>
                  <a:pt x="244645" y="463319"/>
                </a:lnTo>
                <a:lnTo>
                  <a:pt x="208825" y="430474"/>
                </a:lnTo>
                <a:lnTo>
                  <a:pt x="173510" y="397140"/>
                </a:lnTo>
                <a:lnTo>
                  <a:pt x="138834" y="363255"/>
                </a:lnTo>
                <a:lnTo>
                  <a:pt x="104932" y="328758"/>
                </a:lnTo>
                <a:lnTo>
                  <a:pt x="71938" y="293589"/>
                </a:lnTo>
                <a:lnTo>
                  <a:pt x="45022" y="258267"/>
                </a:lnTo>
                <a:lnTo>
                  <a:pt x="21614" y="214461"/>
                </a:lnTo>
                <a:lnTo>
                  <a:pt x="7004" y="167146"/>
                </a:lnTo>
                <a:lnTo>
                  <a:pt x="6483" y="121298"/>
                </a:lnTo>
                <a:lnTo>
                  <a:pt x="25342" y="81892"/>
                </a:lnTo>
                <a:lnTo>
                  <a:pt x="58591" y="50889"/>
                </a:lnTo>
                <a:lnTo>
                  <a:pt x="98316" y="29086"/>
                </a:lnTo>
                <a:lnTo>
                  <a:pt x="132121" y="22535"/>
                </a:lnTo>
                <a:lnTo>
                  <a:pt x="210432" y="22535"/>
                </a:lnTo>
                <a:lnTo>
                  <a:pt x="203228" y="18268"/>
                </a:lnTo>
                <a:lnTo>
                  <a:pt x="167571" y="4303"/>
                </a:lnTo>
                <a:lnTo>
                  <a:pt x="130393" y="0"/>
                </a:lnTo>
                <a:close/>
              </a:path>
              <a:path w="394335" h="614045">
                <a:moveTo>
                  <a:pt x="210432" y="22535"/>
                </a:moveTo>
                <a:lnTo>
                  <a:pt x="132121" y="22535"/>
                </a:lnTo>
                <a:lnTo>
                  <a:pt x="164572" y="26151"/>
                </a:lnTo>
                <a:lnTo>
                  <a:pt x="195814" y="37460"/>
                </a:lnTo>
                <a:lnTo>
                  <a:pt x="267558" y="84786"/>
                </a:lnTo>
                <a:lnTo>
                  <a:pt x="301927" y="120447"/>
                </a:lnTo>
                <a:lnTo>
                  <a:pt x="330299" y="160263"/>
                </a:lnTo>
                <a:lnTo>
                  <a:pt x="353874" y="203518"/>
                </a:lnTo>
                <a:lnTo>
                  <a:pt x="373851" y="249502"/>
                </a:lnTo>
                <a:lnTo>
                  <a:pt x="391432" y="297500"/>
                </a:lnTo>
                <a:lnTo>
                  <a:pt x="390175" y="293868"/>
                </a:lnTo>
                <a:lnTo>
                  <a:pt x="394201" y="281790"/>
                </a:lnTo>
                <a:lnTo>
                  <a:pt x="392029" y="275504"/>
                </a:lnTo>
                <a:lnTo>
                  <a:pt x="375342" y="229567"/>
                </a:lnTo>
                <a:lnTo>
                  <a:pt x="356517" y="185246"/>
                </a:lnTo>
                <a:lnTo>
                  <a:pt x="334425" y="143256"/>
                </a:lnTo>
                <a:lnTo>
                  <a:pt x="307937" y="104312"/>
                </a:lnTo>
                <a:lnTo>
                  <a:pt x="275924" y="69128"/>
                </a:lnTo>
                <a:lnTo>
                  <a:pt x="237254" y="38420"/>
                </a:lnTo>
                <a:lnTo>
                  <a:pt x="210432" y="22535"/>
                </a:lnTo>
                <a:close/>
              </a:path>
            </a:pathLst>
          </a:custGeom>
          <a:solidFill>
            <a:srgbClr val="EEB6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46">
            <a:extLst>
              <a:ext uri="{FF2B5EF4-FFF2-40B4-BE49-F238E27FC236}">
                <a16:creationId xmlns:a16="http://schemas.microsoft.com/office/drawing/2014/main" id="{B8A14CDC-2E02-422E-A2D7-7546E37B78B8}"/>
              </a:ext>
            </a:extLst>
          </p:cNvPr>
          <p:cNvSpPr/>
          <p:nvPr/>
        </p:nvSpPr>
        <p:spPr>
          <a:xfrm>
            <a:off x="7778056" y="3746648"/>
            <a:ext cx="788789" cy="1731002"/>
          </a:xfrm>
          <a:custGeom>
            <a:avLst/>
            <a:gdLst/>
            <a:ahLst/>
            <a:cxnLst/>
            <a:rect l="l" t="t" r="r" b="b"/>
            <a:pathLst>
              <a:path w="394335" h="614045">
                <a:moveTo>
                  <a:pt x="326289" y="22051"/>
                </a:moveTo>
                <a:lnTo>
                  <a:pt x="267512" y="22051"/>
                </a:lnTo>
                <a:lnTo>
                  <a:pt x="292618" y="27542"/>
                </a:lnTo>
                <a:lnTo>
                  <a:pt x="315985" y="37936"/>
                </a:lnTo>
                <a:lnTo>
                  <a:pt x="337442" y="52116"/>
                </a:lnTo>
                <a:lnTo>
                  <a:pt x="356819" y="68965"/>
                </a:lnTo>
                <a:lnTo>
                  <a:pt x="377693" y="96366"/>
                </a:lnTo>
                <a:lnTo>
                  <a:pt x="387061" y="125799"/>
                </a:lnTo>
                <a:lnTo>
                  <a:pt x="386708" y="157635"/>
                </a:lnTo>
                <a:lnTo>
                  <a:pt x="370152" y="215485"/>
                </a:lnTo>
                <a:lnTo>
                  <a:pt x="348130" y="259985"/>
                </a:lnTo>
                <a:lnTo>
                  <a:pt x="300747" y="317221"/>
                </a:lnTo>
                <a:lnTo>
                  <a:pt x="265312" y="352615"/>
                </a:lnTo>
                <a:lnTo>
                  <a:pt x="155021" y="455169"/>
                </a:lnTo>
                <a:lnTo>
                  <a:pt x="117658" y="489499"/>
                </a:lnTo>
                <a:lnTo>
                  <a:pt x="80044" y="523558"/>
                </a:lnTo>
                <a:lnTo>
                  <a:pt x="42138" y="557284"/>
                </a:lnTo>
                <a:lnTo>
                  <a:pt x="3898" y="590618"/>
                </a:lnTo>
                <a:lnTo>
                  <a:pt x="2348" y="595519"/>
                </a:lnTo>
                <a:lnTo>
                  <a:pt x="3165" y="602656"/>
                </a:lnTo>
                <a:lnTo>
                  <a:pt x="4348" y="609475"/>
                </a:lnTo>
                <a:lnTo>
                  <a:pt x="3898" y="613427"/>
                </a:lnTo>
                <a:lnTo>
                  <a:pt x="42721" y="579585"/>
                </a:lnTo>
                <a:lnTo>
                  <a:pt x="81203" y="545338"/>
                </a:lnTo>
                <a:lnTo>
                  <a:pt x="119383" y="510750"/>
                </a:lnTo>
                <a:lnTo>
                  <a:pt x="157300" y="475882"/>
                </a:lnTo>
                <a:lnTo>
                  <a:pt x="194995" y="440796"/>
                </a:lnTo>
                <a:lnTo>
                  <a:pt x="272911" y="369589"/>
                </a:lnTo>
                <a:lnTo>
                  <a:pt x="310244" y="331655"/>
                </a:lnTo>
                <a:lnTo>
                  <a:pt x="342874" y="290999"/>
                </a:lnTo>
                <a:lnTo>
                  <a:pt x="368075" y="246258"/>
                </a:lnTo>
                <a:lnTo>
                  <a:pt x="386367" y="194317"/>
                </a:lnTo>
                <a:lnTo>
                  <a:pt x="393964" y="140220"/>
                </a:lnTo>
                <a:lnTo>
                  <a:pt x="387083" y="89006"/>
                </a:lnTo>
                <a:lnTo>
                  <a:pt x="377883" y="69950"/>
                </a:lnTo>
                <a:lnTo>
                  <a:pt x="364247" y="52703"/>
                </a:lnTo>
                <a:lnTo>
                  <a:pt x="348055" y="37514"/>
                </a:lnTo>
                <a:lnTo>
                  <a:pt x="331190" y="24630"/>
                </a:lnTo>
                <a:lnTo>
                  <a:pt x="326289" y="22051"/>
                </a:lnTo>
                <a:close/>
              </a:path>
              <a:path w="394335" h="614045">
                <a:moveTo>
                  <a:pt x="263142" y="0"/>
                </a:moveTo>
                <a:lnTo>
                  <a:pt x="192608" y="16794"/>
                </a:lnTo>
                <a:lnTo>
                  <a:pt x="149466" y="44848"/>
                </a:lnTo>
                <a:lnTo>
                  <a:pt x="113469" y="78460"/>
                </a:lnTo>
                <a:lnTo>
                  <a:pt x="83516" y="116700"/>
                </a:lnTo>
                <a:lnTo>
                  <a:pt x="58507" y="158637"/>
                </a:lnTo>
                <a:lnTo>
                  <a:pt x="37340" y="203345"/>
                </a:lnTo>
                <a:lnTo>
                  <a:pt x="18916" y="249892"/>
                </a:lnTo>
                <a:lnTo>
                  <a:pt x="2133" y="297349"/>
                </a:lnTo>
                <a:lnTo>
                  <a:pt x="0" y="303560"/>
                </a:lnTo>
                <a:lnTo>
                  <a:pt x="3962" y="315777"/>
                </a:lnTo>
                <a:lnTo>
                  <a:pt x="2743" y="319346"/>
                </a:lnTo>
                <a:lnTo>
                  <a:pt x="18008" y="275414"/>
                </a:lnTo>
                <a:lnTo>
                  <a:pt x="34548" y="231759"/>
                </a:lnTo>
                <a:lnTo>
                  <a:pt x="53493" y="189293"/>
                </a:lnTo>
                <a:lnTo>
                  <a:pt x="75975" y="148932"/>
                </a:lnTo>
                <a:lnTo>
                  <a:pt x="103122" y="111592"/>
                </a:lnTo>
                <a:lnTo>
                  <a:pt x="136067" y="78185"/>
                </a:lnTo>
                <a:lnTo>
                  <a:pt x="196765" y="36774"/>
                </a:lnTo>
                <a:lnTo>
                  <a:pt x="267512" y="22051"/>
                </a:lnTo>
                <a:lnTo>
                  <a:pt x="326289" y="22051"/>
                </a:lnTo>
                <a:lnTo>
                  <a:pt x="297801" y="7066"/>
                </a:lnTo>
                <a:lnTo>
                  <a:pt x="263142" y="0"/>
                </a:lnTo>
                <a:close/>
              </a:path>
            </a:pathLst>
          </a:custGeom>
          <a:solidFill>
            <a:srgbClr val="EEB6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47">
            <a:extLst>
              <a:ext uri="{FF2B5EF4-FFF2-40B4-BE49-F238E27FC236}">
                <a16:creationId xmlns:a16="http://schemas.microsoft.com/office/drawing/2014/main" id="{05ABA7B3-8DEC-417C-BE9C-6B33DD6AC5B6}"/>
              </a:ext>
            </a:extLst>
          </p:cNvPr>
          <p:cNvSpPr/>
          <p:nvPr/>
        </p:nvSpPr>
        <p:spPr>
          <a:xfrm>
            <a:off x="7070469" y="4138568"/>
            <a:ext cx="1276857" cy="1327914"/>
          </a:xfrm>
          <a:custGeom>
            <a:avLst/>
            <a:gdLst/>
            <a:ahLst/>
            <a:cxnLst/>
            <a:rect l="l" t="t" r="r" b="b"/>
            <a:pathLst>
              <a:path w="675005" h="514985">
                <a:moveTo>
                  <a:pt x="130964" y="0"/>
                </a:moveTo>
                <a:lnTo>
                  <a:pt x="20376" y="70347"/>
                </a:lnTo>
                <a:lnTo>
                  <a:pt x="3218" y="90781"/>
                </a:lnTo>
                <a:lnTo>
                  <a:pt x="0" y="118742"/>
                </a:lnTo>
                <a:lnTo>
                  <a:pt x="8781" y="152784"/>
                </a:lnTo>
                <a:lnTo>
                  <a:pt x="27621" y="191459"/>
                </a:lnTo>
                <a:lnTo>
                  <a:pt x="54579" y="233320"/>
                </a:lnTo>
                <a:lnTo>
                  <a:pt x="87714" y="276920"/>
                </a:lnTo>
                <a:lnTo>
                  <a:pt x="125085" y="320810"/>
                </a:lnTo>
                <a:lnTo>
                  <a:pt x="164750" y="363545"/>
                </a:lnTo>
                <a:lnTo>
                  <a:pt x="204770" y="403675"/>
                </a:lnTo>
                <a:lnTo>
                  <a:pt x="243202" y="439755"/>
                </a:lnTo>
                <a:lnTo>
                  <a:pt x="278107" y="470337"/>
                </a:lnTo>
                <a:lnTo>
                  <a:pt x="329569" y="509216"/>
                </a:lnTo>
                <a:lnTo>
                  <a:pt x="342245" y="514619"/>
                </a:lnTo>
                <a:lnTo>
                  <a:pt x="354879" y="509395"/>
                </a:lnTo>
                <a:lnTo>
                  <a:pt x="405820" y="471610"/>
                </a:lnTo>
                <a:lnTo>
                  <a:pt x="440248" y="441715"/>
                </a:lnTo>
                <a:lnTo>
                  <a:pt x="478060" y="406264"/>
                </a:lnTo>
                <a:lnTo>
                  <a:pt x="497139" y="386984"/>
                </a:lnTo>
                <a:lnTo>
                  <a:pt x="336949" y="386984"/>
                </a:lnTo>
                <a:lnTo>
                  <a:pt x="259572" y="128633"/>
                </a:lnTo>
                <a:lnTo>
                  <a:pt x="200804" y="9533"/>
                </a:lnTo>
                <a:lnTo>
                  <a:pt x="130964" y="0"/>
                </a:lnTo>
                <a:close/>
              </a:path>
              <a:path w="675005" h="514985">
                <a:moveTo>
                  <a:pt x="534743" y="54092"/>
                </a:moveTo>
                <a:lnTo>
                  <a:pt x="434334" y="173519"/>
                </a:lnTo>
                <a:lnTo>
                  <a:pt x="363665" y="317239"/>
                </a:lnTo>
                <a:lnTo>
                  <a:pt x="336949" y="386984"/>
                </a:lnTo>
                <a:lnTo>
                  <a:pt x="497139" y="386984"/>
                </a:lnTo>
                <a:lnTo>
                  <a:pt x="556083" y="324028"/>
                </a:lnTo>
                <a:lnTo>
                  <a:pt x="592414" y="279910"/>
                </a:lnTo>
                <a:lnTo>
                  <a:pt x="624371" y="235571"/>
                </a:lnTo>
                <a:lnTo>
                  <a:pt x="650016" y="192343"/>
                </a:lnTo>
                <a:lnTo>
                  <a:pt x="667409" y="151561"/>
                </a:lnTo>
                <a:lnTo>
                  <a:pt x="674609" y="114559"/>
                </a:lnTo>
                <a:lnTo>
                  <a:pt x="669679" y="82670"/>
                </a:lnTo>
                <a:lnTo>
                  <a:pt x="650677" y="57228"/>
                </a:lnTo>
                <a:lnTo>
                  <a:pt x="534743" y="54092"/>
                </a:lnTo>
                <a:close/>
              </a:path>
            </a:pathLst>
          </a:custGeom>
          <a:solidFill>
            <a:srgbClr val="EEB6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64">
            <a:extLst>
              <a:ext uri="{FF2B5EF4-FFF2-40B4-BE49-F238E27FC236}">
                <a16:creationId xmlns:a16="http://schemas.microsoft.com/office/drawing/2014/main" id="{3E7BFEE9-1F4B-4567-A54F-344CC79710E6}"/>
              </a:ext>
            </a:extLst>
          </p:cNvPr>
          <p:cNvSpPr/>
          <p:nvPr/>
        </p:nvSpPr>
        <p:spPr>
          <a:xfrm>
            <a:off x="9391649" y="4092142"/>
            <a:ext cx="2362200" cy="2125662"/>
          </a:xfrm>
          <a:custGeom>
            <a:avLst/>
            <a:gdLst/>
            <a:ahLst/>
            <a:cxnLst/>
            <a:rect l="l" t="t" r="r" b="b"/>
            <a:pathLst>
              <a:path w="1146175" h="1007109">
                <a:moveTo>
                  <a:pt x="133984" y="715619"/>
                </a:moveTo>
                <a:lnTo>
                  <a:pt x="5803" y="939228"/>
                </a:lnTo>
                <a:lnTo>
                  <a:pt x="2095" y="945807"/>
                </a:lnTo>
                <a:lnTo>
                  <a:pt x="0" y="953414"/>
                </a:lnTo>
                <a:lnTo>
                  <a:pt x="0" y="961504"/>
                </a:lnTo>
                <a:lnTo>
                  <a:pt x="3564" y="979158"/>
                </a:lnTo>
                <a:lnTo>
                  <a:pt x="13284" y="993578"/>
                </a:lnTo>
                <a:lnTo>
                  <a:pt x="27699" y="1003302"/>
                </a:lnTo>
                <a:lnTo>
                  <a:pt x="45351" y="1006868"/>
                </a:lnTo>
                <a:lnTo>
                  <a:pt x="577989" y="1006868"/>
                </a:lnTo>
                <a:lnTo>
                  <a:pt x="507695" y="907681"/>
                </a:lnTo>
                <a:lnTo>
                  <a:pt x="495695" y="878009"/>
                </a:lnTo>
                <a:lnTo>
                  <a:pt x="496114" y="852543"/>
                </a:lnTo>
                <a:lnTo>
                  <a:pt x="502946" y="832827"/>
                </a:lnTo>
                <a:lnTo>
                  <a:pt x="510184" y="820407"/>
                </a:lnTo>
                <a:lnTo>
                  <a:pt x="573795" y="718467"/>
                </a:lnTo>
                <a:lnTo>
                  <a:pt x="193747" y="718467"/>
                </a:lnTo>
                <a:lnTo>
                  <a:pt x="133984" y="715619"/>
                </a:lnTo>
                <a:close/>
              </a:path>
              <a:path w="1146175" h="1007109">
                <a:moveTo>
                  <a:pt x="720016" y="680669"/>
                </a:moveTo>
                <a:lnTo>
                  <a:pt x="614972" y="680669"/>
                </a:lnTo>
                <a:lnTo>
                  <a:pt x="623252" y="682015"/>
                </a:lnTo>
                <a:lnTo>
                  <a:pt x="630275" y="686435"/>
                </a:lnTo>
                <a:lnTo>
                  <a:pt x="639182" y="694896"/>
                </a:lnTo>
                <a:lnTo>
                  <a:pt x="644005" y="705743"/>
                </a:lnTo>
                <a:lnTo>
                  <a:pt x="644422" y="717597"/>
                </a:lnTo>
                <a:lnTo>
                  <a:pt x="640105" y="729081"/>
                </a:lnTo>
                <a:lnTo>
                  <a:pt x="561886" y="854417"/>
                </a:lnTo>
                <a:lnTo>
                  <a:pt x="556234" y="863015"/>
                </a:lnTo>
                <a:lnTo>
                  <a:pt x="554735" y="866127"/>
                </a:lnTo>
                <a:lnTo>
                  <a:pt x="560235" y="874991"/>
                </a:lnTo>
                <a:lnTo>
                  <a:pt x="579940" y="905238"/>
                </a:lnTo>
                <a:lnTo>
                  <a:pt x="609061" y="948959"/>
                </a:lnTo>
                <a:lnTo>
                  <a:pt x="647953" y="1006868"/>
                </a:lnTo>
                <a:lnTo>
                  <a:pt x="1100416" y="1006868"/>
                </a:lnTo>
                <a:lnTo>
                  <a:pt x="1118083" y="1003302"/>
                </a:lnTo>
                <a:lnTo>
                  <a:pt x="1132506" y="993578"/>
                </a:lnTo>
                <a:lnTo>
                  <a:pt x="1142229" y="979158"/>
                </a:lnTo>
                <a:lnTo>
                  <a:pt x="1145793" y="961504"/>
                </a:lnTo>
                <a:lnTo>
                  <a:pt x="1145793" y="952754"/>
                </a:lnTo>
                <a:lnTo>
                  <a:pt x="1143342" y="944600"/>
                </a:lnTo>
                <a:lnTo>
                  <a:pt x="1139062" y="937679"/>
                </a:lnTo>
                <a:lnTo>
                  <a:pt x="1092767" y="857643"/>
                </a:lnTo>
                <a:lnTo>
                  <a:pt x="641921" y="857643"/>
                </a:lnTo>
                <a:lnTo>
                  <a:pt x="636638" y="855332"/>
                </a:lnTo>
                <a:lnTo>
                  <a:pt x="632434" y="850658"/>
                </a:lnTo>
                <a:lnTo>
                  <a:pt x="628522" y="846239"/>
                </a:lnTo>
                <a:lnTo>
                  <a:pt x="627024" y="841298"/>
                </a:lnTo>
                <a:lnTo>
                  <a:pt x="627024" y="832167"/>
                </a:lnTo>
                <a:lnTo>
                  <a:pt x="628446" y="827913"/>
                </a:lnTo>
                <a:lnTo>
                  <a:pt x="700938" y="705015"/>
                </a:lnTo>
                <a:lnTo>
                  <a:pt x="720016" y="680669"/>
                </a:lnTo>
                <a:close/>
              </a:path>
              <a:path w="1146175" h="1007109">
                <a:moveTo>
                  <a:pt x="848601" y="681024"/>
                </a:moveTo>
                <a:lnTo>
                  <a:pt x="809366" y="687978"/>
                </a:lnTo>
                <a:lnTo>
                  <a:pt x="770712" y="715391"/>
                </a:lnTo>
                <a:lnTo>
                  <a:pt x="665557" y="847645"/>
                </a:lnTo>
                <a:lnTo>
                  <a:pt x="663867" y="849744"/>
                </a:lnTo>
                <a:lnTo>
                  <a:pt x="662190" y="852106"/>
                </a:lnTo>
                <a:lnTo>
                  <a:pt x="655535" y="856919"/>
                </a:lnTo>
                <a:lnTo>
                  <a:pt x="641921" y="857643"/>
                </a:lnTo>
                <a:lnTo>
                  <a:pt x="1092767" y="857643"/>
                </a:lnTo>
                <a:lnTo>
                  <a:pt x="999231" y="695939"/>
                </a:lnTo>
                <a:lnTo>
                  <a:pt x="904529" y="695939"/>
                </a:lnTo>
                <a:lnTo>
                  <a:pt x="897115" y="693305"/>
                </a:lnTo>
                <a:lnTo>
                  <a:pt x="889154" y="689447"/>
                </a:lnTo>
                <a:lnTo>
                  <a:pt x="878168" y="685441"/>
                </a:lnTo>
                <a:lnTo>
                  <a:pt x="864527" y="682297"/>
                </a:lnTo>
                <a:lnTo>
                  <a:pt x="848601" y="681024"/>
                </a:lnTo>
                <a:close/>
              </a:path>
              <a:path w="1146175" h="1007109">
                <a:moveTo>
                  <a:pt x="571804" y="545033"/>
                </a:moveTo>
                <a:lnTo>
                  <a:pt x="530791" y="550927"/>
                </a:lnTo>
                <a:lnTo>
                  <a:pt x="495625" y="567077"/>
                </a:lnTo>
                <a:lnTo>
                  <a:pt x="463157" y="591185"/>
                </a:lnTo>
                <a:lnTo>
                  <a:pt x="430237" y="620953"/>
                </a:lnTo>
                <a:lnTo>
                  <a:pt x="402698" y="644609"/>
                </a:lnTo>
                <a:lnTo>
                  <a:pt x="371117" y="666967"/>
                </a:lnTo>
                <a:lnTo>
                  <a:pt x="334964" y="686780"/>
                </a:lnTo>
                <a:lnTo>
                  <a:pt x="293705" y="702800"/>
                </a:lnTo>
                <a:lnTo>
                  <a:pt x="246810" y="713778"/>
                </a:lnTo>
                <a:lnTo>
                  <a:pt x="193747" y="718467"/>
                </a:lnTo>
                <a:lnTo>
                  <a:pt x="573795" y="718467"/>
                </a:lnTo>
                <a:lnTo>
                  <a:pt x="592035" y="689267"/>
                </a:lnTo>
                <a:lnTo>
                  <a:pt x="598893" y="684364"/>
                </a:lnTo>
                <a:lnTo>
                  <a:pt x="606907" y="682536"/>
                </a:lnTo>
                <a:lnTo>
                  <a:pt x="614972" y="680669"/>
                </a:lnTo>
                <a:lnTo>
                  <a:pt x="720016" y="680669"/>
                </a:lnTo>
                <a:lnTo>
                  <a:pt x="731336" y="666222"/>
                </a:lnTo>
                <a:lnTo>
                  <a:pt x="763995" y="641861"/>
                </a:lnTo>
                <a:lnTo>
                  <a:pt x="785231" y="633677"/>
                </a:lnTo>
                <a:lnTo>
                  <a:pt x="713098" y="633677"/>
                </a:lnTo>
                <a:lnTo>
                  <a:pt x="701513" y="632217"/>
                </a:lnTo>
                <a:lnTo>
                  <a:pt x="691199" y="626486"/>
                </a:lnTo>
                <a:lnTo>
                  <a:pt x="683298" y="616902"/>
                </a:lnTo>
                <a:lnTo>
                  <a:pt x="673981" y="603261"/>
                </a:lnTo>
                <a:lnTo>
                  <a:pt x="651563" y="578824"/>
                </a:lnTo>
                <a:lnTo>
                  <a:pt x="617139" y="555459"/>
                </a:lnTo>
                <a:lnTo>
                  <a:pt x="571804" y="545033"/>
                </a:lnTo>
                <a:close/>
              </a:path>
              <a:path w="1146175" h="1007109">
                <a:moveTo>
                  <a:pt x="899886" y="524192"/>
                </a:moveTo>
                <a:lnTo>
                  <a:pt x="825647" y="524192"/>
                </a:lnTo>
                <a:lnTo>
                  <a:pt x="833516" y="525059"/>
                </a:lnTo>
                <a:lnTo>
                  <a:pt x="839752" y="528693"/>
                </a:lnTo>
                <a:lnTo>
                  <a:pt x="843953" y="533565"/>
                </a:lnTo>
                <a:lnTo>
                  <a:pt x="928128" y="661403"/>
                </a:lnTo>
                <a:lnTo>
                  <a:pt x="930359" y="666967"/>
                </a:lnTo>
                <a:lnTo>
                  <a:pt x="931010" y="674069"/>
                </a:lnTo>
                <a:lnTo>
                  <a:pt x="929591" y="681500"/>
                </a:lnTo>
                <a:lnTo>
                  <a:pt x="925614" y="688022"/>
                </a:lnTo>
                <a:lnTo>
                  <a:pt x="919028" y="693253"/>
                </a:lnTo>
                <a:lnTo>
                  <a:pt x="911917" y="695907"/>
                </a:lnTo>
                <a:lnTo>
                  <a:pt x="904529" y="695939"/>
                </a:lnTo>
                <a:lnTo>
                  <a:pt x="999231" y="695939"/>
                </a:lnTo>
                <a:lnTo>
                  <a:pt x="899886" y="524192"/>
                </a:lnTo>
                <a:close/>
              </a:path>
              <a:path w="1146175" h="1007109">
                <a:moveTo>
                  <a:pt x="570496" y="0"/>
                </a:moveTo>
                <a:lnTo>
                  <a:pt x="530593" y="23749"/>
                </a:lnTo>
                <a:lnTo>
                  <a:pt x="158394" y="673049"/>
                </a:lnTo>
                <a:lnTo>
                  <a:pt x="222229" y="670364"/>
                </a:lnTo>
                <a:lnTo>
                  <a:pt x="274274" y="656350"/>
                </a:lnTo>
                <a:lnTo>
                  <a:pt x="317367" y="633936"/>
                </a:lnTo>
                <a:lnTo>
                  <a:pt x="354346" y="606048"/>
                </a:lnTo>
                <a:lnTo>
                  <a:pt x="425538" y="541979"/>
                </a:lnTo>
                <a:lnTo>
                  <a:pt x="466653" y="512311"/>
                </a:lnTo>
                <a:lnTo>
                  <a:pt x="514405" y="491168"/>
                </a:lnTo>
                <a:lnTo>
                  <a:pt x="571804" y="483108"/>
                </a:lnTo>
                <a:lnTo>
                  <a:pt x="876121" y="483108"/>
                </a:lnTo>
                <a:lnTo>
                  <a:pt x="610234" y="23444"/>
                </a:lnTo>
                <a:lnTo>
                  <a:pt x="603161" y="13882"/>
                </a:lnTo>
                <a:lnTo>
                  <a:pt x="593871" y="6478"/>
                </a:lnTo>
                <a:lnTo>
                  <a:pt x="582828" y="1696"/>
                </a:lnTo>
                <a:lnTo>
                  <a:pt x="570496" y="0"/>
                </a:lnTo>
                <a:close/>
              </a:path>
              <a:path w="1146175" h="1007109">
                <a:moveTo>
                  <a:pt x="876121" y="483108"/>
                </a:moveTo>
                <a:lnTo>
                  <a:pt x="571804" y="483108"/>
                </a:lnTo>
                <a:lnTo>
                  <a:pt x="630701" y="493678"/>
                </a:lnTo>
                <a:lnTo>
                  <a:pt x="676838" y="519055"/>
                </a:lnTo>
                <a:lnTo>
                  <a:pt x="710205" y="549737"/>
                </a:lnTo>
                <a:lnTo>
                  <a:pt x="730794" y="576223"/>
                </a:lnTo>
                <a:lnTo>
                  <a:pt x="738593" y="589013"/>
                </a:lnTo>
                <a:lnTo>
                  <a:pt x="741770" y="600805"/>
                </a:lnTo>
                <a:lnTo>
                  <a:pt x="740238" y="612538"/>
                </a:lnTo>
                <a:lnTo>
                  <a:pt x="734439" y="622869"/>
                </a:lnTo>
                <a:lnTo>
                  <a:pt x="724814" y="630453"/>
                </a:lnTo>
                <a:lnTo>
                  <a:pt x="713098" y="633677"/>
                </a:lnTo>
                <a:lnTo>
                  <a:pt x="785231" y="633677"/>
                </a:lnTo>
                <a:lnTo>
                  <a:pt x="797466" y="628962"/>
                </a:lnTo>
                <a:lnTo>
                  <a:pt x="830300" y="624560"/>
                </a:lnTo>
                <a:lnTo>
                  <a:pt x="810056" y="551903"/>
                </a:lnTo>
                <a:lnTo>
                  <a:pt x="808897" y="546318"/>
                </a:lnTo>
                <a:lnTo>
                  <a:pt x="808743" y="539834"/>
                </a:lnTo>
                <a:lnTo>
                  <a:pt x="810869" y="533314"/>
                </a:lnTo>
                <a:lnTo>
                  <a:pt x="816546" y="527621"/>
                </a:lnTo>
                <a:lnTo>
                  <a:pt x="825647" y="524192"/>
                </a:lnTo>
                <a:lnTo>
                  <a:pt x="899886" y="524192"/>
                </a:lnTo>
                <a:lnTo>
                  <a:pt x="876121" y="483108"/>
                </a:lnTo>
                <a:close/>
              </a:path>
            </a:pathLst>
          </a:custGeom>
          <a:solidFill>
            <a:srgbClr val="EEB6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65">
            <a:extLst>
              <a:ext uri="{FF2B5EF4-FFF2-40B4-BE49-F238E27FC236}">
                <a16:creationId xmlns:a16="http://schemas.microsoft.com/office/drawing/2014/main" id="{1E2A6E74-CA15-4AE4-99D1-6CFF2F1A069D}"/>
              </a:ext>
            </a:extLst>
          </p:cNvPr>
          <p:cNvSpPr/>
          <p:nvPr/>
        </p:nvSpPr>
        <p:spPr>
          <a:xfrm rot="747906">
            <a:off x="10923811" y="5328576"/>
            <a:ext cx="304165" cy="334010"/>
          </a:xfrm>
          <a:custGeom>
            <a:avLst/>
            <a:gdLst/>
            <a:ahLst/>
            <a:cxnLst/>
            <a:rect l="l" t="t" r="r" b="b"/>
            <a:pathLst>
              <a:path w="304164" h="334010">
                <a:moveTo>
                  <a:pt x="198610" y="0"/>
                </a:moveTo>
                <a:lnTo>
                  <a:pt x="189509" y="3428"/>
                </a:lnTo>
                <a:lnTo>
                  <a:pt x="183834" y="9121"/>
                </a:lnTo>
                <a:lnTo>
                  <a:pt x="181711" y="15641"/>
                </a:lnTo>
                <a:lnTo>
                  <a:pt x="181865" y="22125"/>
                </a:lnTo>
                <a:lnTo>
                  <a:pt x="183019" y="27711"/>
                </a:lnTo>
                <a:lnTo>
                  <a:pt x="203263" y="100368"/>
                </a:lnTo>
                <a:lnTo>
                  <a:pt x="170434" y="104770"/>
                </a:lnTo>
                <a:lnTo>
                  <a:pt x="104301" y="142030"/>
                </a:lnTo>
                <a:lnTo>
                  <a:pt x="73901" y="180822"/>
                </a:lnTo>
                <a:lnTo>
                  <a:pt x="1409" y="303720"/>
                </a:lnTo>
                <a:lnTo>
                  <a:pt x="0" y="307975"/>
                </a:lnTo>
                <a:lnTo>
                  <a:pt x="0" y="317106"/>
                </a:lnTo>
                <a:lnTo>
                  <a:pt x="1485" y="322046"/>
                </a:lnTo>
                <a:lnTo>
                  <a:pt x="5397" y="326466"/>
                </a:lnTo>
                <a:lnTo>
                  <a:pt x="9601" y="331139"/>
                </a:lnTo>
                <a:lnTo>
                  <a:pt x="14884" y="333451"/>
                </a:lnTo>
                <a:lnTo>
                  <a:pt x="28511" y="332727"/>
                </a:lnTo>
                <a:lnTo>
                  <a:pt x="35153" y="327914"/>
                </a:lnTo>
                <a:lnTo>
                  <a:pt x="36829" y="325551"/>
                </a:lnTo>
                <a:lnTo>
                  <a:pt x="143675" y="191198"/>
                </a:lnTo>
                <a:lnTo>
                  <a:pt x="162187" y="174320"/>
                </a:lnTo>
                <a:lnTo>
                  <a:pt x="182329" y="163785"/>
                </a:lnTo>
                <a:lnTo>
                  <a:pt x="202616" y="158365"/>
                </a:lnTo>
                <a:lnTo>
                  <a:pt x="221564" y="156832"/>
                </a:lnTo>
                <a:lnTo>
                  <a:pt x="302645" y="156832"/>
                </a:lnTo>
                <a:lnTo>
                  <a:pt x="303972" y="149877"/>
                </a:lnTo>
                <a:lnTo>
                  <a:pt x="216915" y="9372"/>
                </a:lnTo>
                <a:lnTo>
                  <a:pt x="206479" y="866"/>
                </a:lnTo>
                <a:lnTo>
                  <a:pt x="198610" y="0"/>
                </a:lnTo>
                <a:close/>
              </a:path>
              <a:path w="304164" h="334010">
                <a:moveTo>
                  <a:pt x="302645" y="156832"/>
                </a:moveTo>
                <a:lnTo>
                  <a:pt x="221564" y="156832"/>
                </a:lnTo>
                <a:lnTo>
                  <a:pt x="237490" y="158104"/>
                </a:lnTo>
                <a:lnTo>
                  <a:pt x="251131" y="161248"/>
                </a:lnTo>
                <a:lnTo>
                  <a:pt x="262117" y="165254"/>
                </a:lnTo>
                <a:lnTo>
                  <a:pt x="270078" y="169113"/>
                </a:lnTo>
                <a:lnTo>
                  <a:pt x="277492" y="171747"/>
                </a:lnTo>
                <a:lnTo>
                  <a:pt x="284880" y="171715"/>
                </a:lnTo>
                <a:lnTo>
                  <a:pt x="291991" y="169061"/>
                </a:lnTo>
                <a:lnTo>
                  <a:pt x="298576" y="163830"/>
                </a:lnTo>
                <a:lnTo>
                  <a:pt x="302554" y="157307"/>
                </a:lnTo>
                <a:lnTo>
                  <a:pt x="302645" y="1568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2" name="object 66">
            <a:extLst>
              <a:ext uri="{FF2B5EF4-FFF2-40B4-BE49-F238E27FC236}">
                <a16:creationId xmlns:a16="http://schemas.microsoft.com/office/drawing/2014/main" id="{1AFDFA4C-4BF2-4BB9-A5D4-554EB484FBF8}"/>
              </a:ext>
            </a:extLst>
          </p:cNvPr>
          <p:cNvSpPr/>
          <p:nvPr/>
        </p:nvSpPr>
        <p:spPr>
          <a:xfrm rot="21346845">
            <a:off x="9958921" y="5176851"/>
            <a:ext cx="852366" cy="327773"/>
          </a:xfrm>
          <a:custGeom>
            <a:avLst/>
            <a:gdLst/>
            <a:ahLst/>
            <a:cxnLst/>
            <a:rect l="l" t="t" r="r" b="b"/>
            <a:pathLst>
              <a:path w="608329" h="235585">
                <a:moveTo>
                  <a:pt x="437807" y="0"/>
                </a:moveTo>
                <a:lnTo>
                  <a:pt x="380407" y="8060"/>
                </a:lnTo>
                <a:lnTo>
                  <a:pt x="332655" y="29203"/>
                </a:lnTo>
                <a:lnTo>
                  <a:pt x="291540" y="58871"/>
                </a:lnTo>
                <a:lnTo>
                  <a:pt x="220348" y="122940"/>
                </a:lnTo>
                <a:lnTo>
                  <a:pt x="183369" y="150828"/>
                </a:lnTo>
                <a:lnTo>
                  <a:pt x="140276" y="173242"/>
                </a:lnTo>
                <a:lnTo>
                  <a:pt x="88231" y="187256"/>
                </a:lnTo>
                <a:lnTo>
                  <a:pt x="24396" y="189941"/>
                </a:lnTo>
                <a:lnTo>
                  <a:pt x="0" y="232511"/>
                </a:lnTo>
                <a:lnTo>
                  <a:pt x="59761" y="235364"/>
                </a:lnTo>
                <a:lnTo>
                  <a:pt x="112822" y="230677"/>
                </a:lnTo>
                <a:lnTo>
                  <a:pt x="159715" y="219701"/>
                </a:lnTo>
                <a:lnTo>
                  <a:pt x="200971" y="203681"/>
                </a:lnTo>
                <a:lnTo>
                  <a:pt x="237122" y="183867"/>
                </a:lnTo>
                <a:lnTo>
                  <a:pt x="268701" y="161506"/>
                </a:lnTo>
                <a:lnTo>
                  <a:pt x="329159" y="108082"/>
                </a:lnTo>
                <a:lnTo>
                  <a:pt x="361627" y="83973"/>
                </a:lnTo>
                <a:lnTo>
                  <a:pt x="396793" y="67820"/>
                </a:lnTo>
                <a:lnTo>
                  <a:pt x="437807" y="61925"/>
                </a:lnTo>
                <a:lnTo>
                  <a:pt x="571089" y="61925"/>
                </a:lnTo>
                <a:lnTo>
                  <a:pt x="542840" y="35948"/>
                </a:lnTo>
                <a:lnTo>
                  <a:pt x="496703" y="10570"/>
                </a:lnTo>
                <a:lnTo>
                  <a:pt x="437807" y="0"/>
                </a:lnTo>
                <a:close/>
              </a:path>
              <a:path w="608329" h="235585">
                <a:moveTo>
                  <a:pt x="571089" y="61925"/>
                </a:moveTo>
                <a:lnTo>
                  <a:pt x="437807" y="61925"/>
                </a:lnTo>
                <a:lnTo>
                  <a:pt x="483142" y="72351"/>
                </a:lnTo>
                <a:lnTo>
                  <a:pt x="517566" y="95716"/>
                </a:lnTo>
                <a:lnTo>
                  <a:pt x="539984" y="120153"/>
                </a:lnTo>
                <a:lnTo>
                  <a:pt x="549300" y="133794"/>
                </a:lnTo>
                <a:lnTo>
                  <a:pt x="557201" y="143378"/>
                </a:lnTo>
                <a:lnTo>
                  <a:pt x="567515" y="149109"/>
                </a:lnTo>
                <a:lnTo>
                  <a:pt x="579100" y="150569"/>
                </a:lnTo>
                <a:lnTo>
                  <a:pt x="590816" y="147345"/>
                </a:lnTo>
                <a:lnTo>
                  <a:pt x="600442" y="139763"/>
                </a:lnTo>
                <a:lnTo>
                  <a:pt x="606240" y="129436"/>
                </a:lnTo>
                <a:lnTo>
                  <a:pt x="607772" y="117707"/>
                </a:lnTo>
                <a:lnTo>
                  <a:pt x="604596" y="105917"/>
                </a:lnTo>
                <a:lnTo>
                  <a:pt x="596796" y="93122"/>
                </a:lnTo>
                <a:lnTo>
                  <a:pt x="576207" y="66632"/>
                </a:lnTo>
                <a:lnTo>
                  <a:pt x="571089" y="619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67">
            <a:extLst>
              <a:ext uri="{FF2B5EF4-FFF2-40B4-BE49-F238E27FC236}">
                <a16:creationId xmlns:a16="http://schemas.microsoft.com/office/drawing/2014/main" id="{4F60BE04-6F33-4C5C-B904-D54E2F4A1252}"/>
              </a:ext>
            </a:extLst>
          </p:cNvPr>
          <p:cNvSpPr/>
          <p:nvPr/>
        </p:nvSpPr>
        <p:spPr>
          <a:xfrm>
            <a:off x="10420349" y="5802749"/>
            <a:ext cx="152400" cy="326390"/>
          </a:xfrm>
          <a:custGeom>
            <a:avLst/>
            <a:gdLst/>
            <a:ahLst/>
            <a:cxnLst/>
            <a:rect l="l" t="t" r="r" b="b"/>
            <a:pathLst>
              <a:path w="152400" h="326390">
                <a:moveTo>
                  <a:pt x="119289" y="0"/>
                </a:moveTo>
                <a:lnTo>
                  <a:pt x="14489" y="139738"/>
                </a:lnTo>
                <a:lnTo>
                  <a:pt x="0" y="197339"/>
                </a:lnTo>
                <a:lnTo>
                  <a:pt x="12000" y="227012"/>
                </a:lnTo>
                <a:lnTo>
                  <a:pt x="82307" y="326199"/>
                </a:lnTo>
                <a:lnTo>
                  <a:pt x="152258" y="326199"/>
                </a:lnTo>
                <a:lnTo>
                  <a:pt x="113373" y="268285"/>
                </a:lnTo>
                <a:lnTo>
                  <a:pt x="84252" y="224563"/>
                </a:lnTo>
                <a:lnTo>
                  <a:pt x="64552" y="194322"/>
                </a:lnTo>
                <a:lnTo>
                  <a:pt x="59040" y="185458"/>
                </a:lnTo>
                <a:lnTo>
                  <a:pt x="60539" y="182346"/>
                </a:lnTo>
                <a:lnTo>
                  <a:pt x="66191" y="173748"/>
                </a:lnTo>
                <a:lnTo>
                  <a:pt x="144410" y="48412"/>
                </a:lnTo>
                <a:lnTo>
                  <a:pt x="148728" y="36928"/>
                </a:lnTo>
                <a:lnTo>
                  <a:pt x="148315" y="25074"/>
                </a:lnTo>
                <a:lnTo>
                  <a:pt x="143492" y="14227"/>
                </a:lnTo>
                <a:lnTo>
                  <a:pt x="134580" y="5765"/>
                </a:lnTo>
                <a:lnTo>
                  <a:pt x="127570" y="1346"/>
                </a:lnTo>
                <a:lnTo>
                  <a:pt x="1192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242CF7-9DCC-419F-A50A-FA0BBE207C6C}"/>
              </a:ext>
            </a:extLst>
          </p:cNvPr>
          <p:cNvSpPr txBox="1"/>
          <p:nvPr/>
        </p:nvSpPr>
        <p:spPr>
          <a:xfrm>
            <a:off x="8672361" y="6679915"/>
            <a:ext cx="38007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EFB698"/>
                </a:solidFill>
                <a:latin typeface="Univers Light" panose="020B0403020202020204" pitchFamily="34" charset="0"/>
              </a:rPr>
              <a:t>AUSTRALIAN MADE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F0F9471-BC3C-4894-95FE-67CC8C56FA9D}"/>
              </a:ext>
            </a:extLst>
          </p:cNvPr>
          <p:cNvSpPr txBox="1"/>
          <p:nvPr/>
        </p:nvSpPr>
        <p:spPr>
          <a:xfrm>
            <a:off x="2797371" y="6679915"/>
            <a:ext cx="38007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EFB698"/>
                </a:solidFill>
                <a:latin typeface="Univers Light" panose="020B0403020202020204" pitchFamily="34" charset="0"/>
              </a:rPr>
              <a:t>Natural: Luxe</a:t>
            </a:r>
          </a:p>
        </p:txBody>
      </p:sp>
    </p:spTree>
    <p:extLst>
      <p:ext uri="{BB962C8B-B14F-4D97-AF65-F5344CB8AC3E}">
        <p14:creationId xmlns:p14="http://schemas.microsoft.com/office/powerpoint/2010/main" val="29256589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4BB785C-DBB6-9940-9D34-6D5172493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5125701" cy="10749984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13210604" y="457205"/>
            <a:ext cx="1452194" cy="2158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6B5FC8-95D0-4AF5-9E79-B53010FA87B7}"/>
              </a:ext>
            </a:extLst>
          </p:cNvPr>
          <p:cNvSpPr txBox="1"/>
          <p:nvPr/>
        </p:nvSpPr>
        <p:spPr>
          <a:xfrm>
            <a:off x="4438650" y="1441371"/>
            <a:ext cx="624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pc="300" dirty="0">
                <a:latin typeface="Univers LT Std 55" panose="020B0603020202020204" pitchFamily="34" charset="0"/>
              </a:rPr>
              <a:t>SOCIAL MEDIA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1A02B6-17A9-4D0E-84AF-A5253EF6DDB8}"/>
              </a:ext>
            </a:extLst>
          </p:cNvPr>
          <p:cNvSpPr txBox="1"/>
          <p:nvPr/>
        </p:nvSpPr>
        <p:spPr>
          <a:xfrm>
            <a:off x="2000250" y="3121290"/>
            <a:ext cx="3543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300" dirty="0">
                <a:latin typeface="Univers LT Std 55" panose="020B0603020202020204" pitchFamily="34" charset="0"/>
              </a:rPr>
              <a:t>HASHTAGS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C02753E-65F6-4068-BB83-C879EE1CCD5E}"/>
              </a:ext>
            </a:extLst>
          </p:cNvPr>
          <p:cNvSpPr txBox="1"/>
          <p:nvPr/>
        </p:nvSpPr>
        <p:spPr>
          <a:xfrm>
            <a:off x="8858248" y="3168413"/>
            <a:ext cx="3543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300" dirty="0">
                <a:latin typeface="Univers LT Std 55" panose="020B0603020202020204" pitchFamily="34" charset="0"/>
              </a:rPr>
              <a:t>INSTAGRAM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388A51-CBA7-482C-9598-E7358B0B9D91}"/>
              </a:ext>
            </a:extLst>
          </p:cNvPr>
          <p:cNvSpPr txBox="1"/>
          <p:nvPr/>
        </p:nvSpPr>
        <p:spPr>
          <a:xfrm>
            <a:off x="2000250" y="4279900"/>
            <a:ext cx="5562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nivers Light" panose="020B0403020202020204" pitchFamily="34" charset="0"/>
              </a:rPr>
              <a:t>#</a:t>
            </a:r>
            <a:r>
              <a:rPr lang="en-US" sz="2800" dirty="0" err="1">
                <a:latin typeface="Univers Light" panose="020B0403020202020204" pitchFamily="34" charset="0"/>
              </a:rPr>
              <a:t>OriginalMineral</a:t>
            </a:r>
            <a:endParaRPr lang="en-US" sz="2800" dirty="0">
              <a:latin typeface="Univers Light" panose="020B0403020202020204" pitchFamily="34" charset="0"/>
            </a:endParaRPr>
          </a:p>
          <a:p>
            <a:endParaRPr lang="en-US" sz="2800" dirty="0">
              <a:latin typeface="Univers Light" panose="020B0403020202020204" pitchFamily="34" charset="0"/>
            </a:endParaRPr>
          </a:p>
          <a:p>
            <a:r>
              <a:rPr lang="en-US" sz="2800" dirty="0">
                <a:latin typeface="Univers Light" panose="020B0403020202020204" pitchFamily="34" charset="0"/>
              </a:rPr>
              <a:t>#</a:t>
            </a:r>
            <a:r>
              <a:rPr lang="en-US" sz="2800" dirty="0" err="1">
                <a:latin typeface="Univers Light" panose="020B0403020202020204" pitchFamily="34" charset="0"/>
              </a:rPr>
              <a:t>CØRcolor</a:t>
            </a:r>
            <a:endParaRPr lang="en-US" sz="2800" dirty="0">
              <a:latin typeface="Univers Light" panose="020B0403020202020204" pitchFamily="34" charset="0"/>
            </a:endParaRPr>
          </a:p>
          <a:p>
            <a:endParaRPr lang="en-US" sz="2800" dirty="0">
              <a:latin typeface="Univers Light" panose="020B0403020202020204" pitchFamily="34" charset="0"/>
            </a:endParaRPr>
          </a:p>
          <a:p>
            <a:r>
              <a:rPr lang="en-US" sz="2800" dirty="0">
                <a:latin typeface="Univers Light" panose="020B0403020202020204" pitchFamily="34" charset="0"/>
              </a:rPr>
              <a:t>#</a:t>
            </a:r>
            <a:r>
              <a:rPr lang="en-US" sz="2800" dirty="0" err="1">
                <a:latin typeface="Univers Light" panose="020B0403020202020204" pitchFamily="34" charset="0"/>
              </a:rPr>
              <a:t>HolisticHairTribe</a:t>
            </a:r>
            <a:endParaRPr lang="en-US" sz="2800" dirty="0">
              <a:latin typeface="Univers Light" panose="020B0403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983B575-1E25-4A6D-9D5A-1717AB4D38FF}"/>
              </a:ext>
            </a:extLst>
          </p:cNvPr>
          <p:cNvSpPr txBox="1"/>
          <p:nvPr/>
        </p:nvSpPr>
        <p:spPr>
          <a:xfrm>
            <a:off x="8858248" y="4227652"/>
            <a:ext cx="5562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nivers Light" panose="020B0403020202020204" pitchFamily="34" charset="0"/>
              </a:rPr>
              <a:t>@</a:t>
            </a:r>
            <a:r>
              <a:rPr lang="en-US" sz="2800" dirty="0" err="1">
                <a:latin typeface="Univers Light" panose="020B0403020202020204" pitchFamily="34" charset="0"/>
              </a:rPr>
              <a:t>OriginalMineral</a:t>
            </a:r>
            <a:endParaRPr lang="en-US" sz="2800" dirty="0">
              <a:latin typeface="Univers Light" panose="020B0403020202020204" pitchFamily="34" charset="0"/>
            </a:endParaRPr>
          </a:p>
          <a:p>
            <a:endParaRPr lang="en-US" sz="2800" dirty="0">
              <a:latin typeface="Univers Light" panose="020B0403020202020204" pitchFamily="34" charset="0"/>
            </a:endParaRPr>
          </a:p>
          <a:p>
            <a:r>
              <a:rPr lang="en-US" sz="2800" dirty="0">
                <a:latin typeface="Univers Light" panose="020B0403020202020204" pitchFamily="34" charset="0"/>
              </a:rPr>
              <a:t>@</a:t>
            </a:r>
            <a:r>
              <a:rPr lang="en-US" sz="2800" dirty="0" err="1">
                <a:latin typeface="Univers Light" panose="020B0403020202020204" pitchFamily="34" charset="0"/>
              </a:rPr>
              <a:t>SimplyOrganicOfficial</a:t>
            </a:r>
            <a:endParaRPr lang="en-US" sz="2800" dirty="0">
              <a:latin typeface="Univers Light" panose="020B0403020202020204" pitchFamily="34" charset="0"/>
            </a:endParaRPr>
          </a:p>
          <a:p>
            <a:endParaRPr lang="en-US" sz="2800" dirty="0">
              <a:latin typeface="Univers Light" panose="020B0403020202020204" pitchFamily="34" charset="0"/>
            </a:endParaRPr>
          </a:p>
          <a:p>
            <a:r>
              <a:rPr lang="en-US" sz="2800" dirty="0">
                <a:latin typeface="Univers Light" panose="020B0403020202020204" pitchFamily="34" charset="0"/>
              </a:rPr>
              <a:t>@</a:t>
            </a:r>
            <a:r>
              <a:rPr lang="en-US" sz="2800" dirty="0" err="1">
                <a:latin typeface="Univers Light" panose="020B0403020202020204" pitchFamily="34" charset="0"/>
              </a:rPr>
              <a:t>Waynetec</a:t>
            </a:r>
            <a:endParaRPr lang="en-US" sz="2800" dirty="0">
              <a:latin typeface="Univers Light" panose="020B0403020202020204" pitchFamily="34" charset="0"/>
            </a:endParaRPr>
          </a:p>
        </p:txBody>
      </p:sp>
      <p:pic>
        <p:nvPicPr>
          <p:cNvPr id="56" name="Picture 55" descr="A black sign with white text&#10;&#10;Description automatically generated">
            <a:extLst>
              <a:ext uri="{FF2B5EF4-FFF2-40B4-BE49-F238E27FC236}">
                <a16:creationId xmlns:a16="http://schemas.microsoft.com/office/drawing/2014/main" id="{C65A980F-3E44-4EAC-B6CB-A19FB0D000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3077" y="9537700"/>
            <a:ext cx="859753" cy="8670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88DEF5-D6A4-4229-A759-A69B905E5C32}"/>
              </a:ext>
            </a:extLst>
          </p:cNvPr>
          <p:cNvSpPr txBox="1"/>
          <p:nvPr/>
        </p:nvSpPr>
        <p:spPr>
          <a:xfrm>
            <a:off x="4282328" y="7771420"/>
            <a:ext cx="6134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Univers LT Std 55 Roman" panose="020B0603020202020204" pitchFamily="34" charset="77"/>
              </a:rPr>
              <a:t>Follow us!</a:t>
            </a:r>
          </a:p>
        </p:txBody>
      </p:sp>
    </p:spTree>
    <p:extLst>
      <p:ext uri="{BB962C8B-B14F-4D97-AF65-F5344CB8AC3E}">
        <p14:creationId xmlns:p14="http://schemas.microsoft.com/office/powerpoint/2010/main" val="37530194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583" y="575682"/>
            <a:ext cx="7423150" cy="2952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02895">
              <a:lnSpc>
                <a:spcPct val="109300"/>
              </a:lnSpc>
              <a:spcBef>
                <a:spcPts val="100"/>
              </a:spcBef>
              <a:tabLst>
                <a:tab pos="802005" algn="l"/>
              </a:tabLst>
            </a:pPr>
            <a:r>
              <a:rPr lang="en-US" sz="1800" b="1" dirty="0">
                <a:solidFill>
                  <a:srgbClr val="47292A"/>
                </a:solidFill>
                <a:latin typeface="Univers LT Std 55" panose="020B0603020202020204" pitchFamily="34" charset="0"/>
                <a:cs typeface="Univers-Black"/>
              </a:rPr>
              <a:t>THE O&amp;M THREE STEP METHOD</a:t>
            </a:r>
            <a:endParaRPr lang="en-US" sz="1800" b="1" spc="-145" dirty="0">
              <a:solidFill>
                <a:srgbClr val="47292A"/>
              </a:solidFill>
              <a:latin typeface="Univers LT Std 55" panose="020B0603020202020204" pitchFamily="34" charset="0"/>
              <a:cs typeface="Univers-Blac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46954" y="4703576"/>
            <a:ext cx="3518637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60" dirty="0">
                <a:solidFill>
                  <a:srgbClr val="703A4F"/>
                </a:solidFill>
                <a:latin typeface="Univers LT Std 55" panose="020B0603020202020204" pitchFamily="34" charset="0"/>
                <a:cs typeface="Univers-Black"/>
              </a:rPr>
              <a:t>STEP</a:t>
            </a:r>
            <a:r>
              <a:rPr lang="en-US" sz="3200" b="1" spc="60" dirty="0">
                <a:solidFill>
                  <a:srgbClr val="703A4F"/>
                </a:solidFill>
                <a:latin typeface="Univers LT Std 55" panose="020B0603020202020204" pitchFamily="34" charset="0"/>
                <a:cs typeface="Univers-Black"/>
              </a:rPr>
              <a:t> 2</a:t>
            </a:r>
            <a:endParaRPr sz="3200" dirty="0">
              <a:solidFill>
                <a:srgbClr val="703A4F"/>
              </a:solidFill>
              <a:latin typeface="Univers LT Std 55" panose="020B0603020202020204" pitchFamily="34" charset="0"/>
              <a:cs typeface="Univers-Blac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5583" y="2711133"/>
            <a:ext cx="3315692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60" dirty="0">
                <a:solidFill>
                  <a:srgbClr val="006990"/>
                </a:solidFill>
                <a:latin typeface="Univers LT Std 55" panose="020B0603020202020204" pitchFamily="34" charset="0"/>
                <a:cs typeface="Univers-Black"/>
              </a:rPr>
              <a:t>STEP </a:t>
            </a:r>
            <a:r>
              <a:rPr lang="en-US" sz="3200" b="1" spc="50" dirty="0">
                <a:solidFill>
                  <a:srgbClr val="006990"/>
                </a:solidFill>
                <a:latin typeface="Univers LT Std 55" panose="020B0603020202020204" pitchFamily="34" charset="0"/>
                <a:cs typeface="Univers-Black"/>
              </a:rPr>
              <a:t>1</a:t>
            </a:r>
            <a:endParaRPr sz="3200" dirty="0">
              <a:latin typeface="Univers LT Std 55" panose="020B0603020202020204" pitchFamily="34" charset="0"/>
              <a:cs typeface="Univers-Blac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46954" y="7067568"/>
            <a:ext cx="3058762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60" dirty="0">
                <a:solidFill>
                  <a:srgbClr val="CF832F"/>
                </a:solidFill>
                <a:latin typeface="Univers LT Std 55" panose="020B0603020202020204" pitchFamily="34" charset="0"/>
                <a:cs typeface="Univers-Black"/>
              </a:rPr>
              <a:t>STEP </a:t>
            </a:r>
            <a:r>
              <a:rPr lang="en-US" sz="3200" b="1" spc="70" dirty="0">
                <a:solidFill>
                  <a:srgbClr val="CF832F"/>
                </a:solidFill>
                <a:latin typeface="Univers LT Std 55" panose="020B0603020202020204" pitchFamily="34" charset="0"/>
                <a:cs typeface="Univers-Black"/>
              </a:rPr>
              <a:t>3</a:t>
            </a:r>
            <a:endParaRPr sz="3200" dirty="0">
              <a:solidFill>
                <a:srgbClr val="CF832F"/>
              </a:solidFill>
              <a:latin typeface="Univers LT Std 55" panose="020B0603020202020204" pitchFamily="34" charset="0"/>
              <a:cs typeface="Univers-Blac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46954" y="1239837"/>
            <a:ext cx="7168296" cy="628698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>
              <a:lnSpc>
                <a:spcPct val="104200"/>
              </a:lnSpc>
              <a:spcBef>
                <a:spcPts val="50"/>
              </a:spcBef>
            </a:pPr>
            <a:r>
              <a:rPr lang="en-US" sz="20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As our cleansers do not contain harsh chemicals, we have created an O&amp;M Method to achieve the perfect clean hair.</a:t>
            </a:r>
            <a:endParaRPr sz="2000" dirty="0">
              <a:latin typeface="Univers Light" panose="020B0403020202020204" pitchFamily="34" charset="0"/>
              <a:cs typeface="Univers-Ligh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946934" y="4700013"/>
            <a:ext cx="4305300" cy="187884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lang="en-US" sz="2000" b="1" spc="65" dirty="0">
                <a:solidFill>
                  <a:srgbClr val="703A4F"/>
                </a:solidFill>
                <a:latin typeface="Univers LT Std 55" panose="020B0603020202020204" pitchFamily="34" charset="0"/>
                <a:cs typeface="Univers-Black"/>
              </a:rPr>
              <a:t>CLEANSE</a:t>
            </a:r>
            <a:endParaRPr sz="2000" dirty="0">
              <a:solidFill>
                <a:srgbClr val="703A4F"/>
              </a:solidFill>
              <a:latin typeface="Univers LT Std 55" panose="020B0603020202020204" pitchFamily="34" charset="0"/>
              <a:cs typeface="Univers-Black"/>
            </a:endParaRPr>
          </a:p>
          <a:p>
            <a:pPr marL="12700" marR="5080">
              <a:lnSpc>
                <a:spcPct val="104200"/>
              </a:lnSpc>
              <a:spcBef>
                <a:spcPts val="20"/>
              </a:spcBef>
            </a:pPr>
            <a:r>
              <a:rPr lang="en-US" spc="-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Treat the hair with a texture-specific cleanser. </a:t>
            </a:r>
            <a:r>
              <a:rPr lang="en-US" spc="30" dirty="0">
                <a:solidFill>
                  <a:srgbClr val="F47B20"/>
                </a:solidFill>
                <a:latin typeface="Univers Light" panose="020B0403020202020204" pitchFamily="34" charset="0"/>
                <a:cs typeface="Univers-Light"/>
              </a:rPr>
              <a:t>O&amp;M </a:t>
            </a:r>
            <a:r>
              <a:rPr lang="en-US" spc="-5" dirty="0">
                <a:solidFill>
                  <a:srgbClr val="F47B20"/>
                </a:solidFill>
                <a:latin typeface="Univers Light" panose="020B0403020202020204" pitchFamily="34" charset="0"/>
                <a:cs typeface="Univers-Light"/>
              </a:rPr>
              <a:t>FINE INTELLECT,</a:t>
            </a:r>
            <a:r>
              <a:rPr spc="-1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 </a:t>
            </a:r>
            <a:r>
              <a:rPr lang="en-US" sz="2000" spc="30" dirty="0">
                <a:solidFill>
                  <a:srgbClr val="634758"/>
                </a:solidFill>
                <a:latin typeface="Univers Light" panose="020B0403020202020204" pitchFamily="34" charset="0"/>
                <a:cs typeface="Univers-Light"/>
              </a:rPr>
              <a:t>O&amp;M MAINTAIN THE MANE,</a:t>
            </a:r>
            <a:r>
              <a:rPr lang="en-US" sz="2000" spc="30" dirty="0">
                <a:solidFill>
                  <a:srgbClr val="E5B5AA"/>
                </a:solidFill>
                <a:latin typeface="Univers Light" panose="020B0403020202020204" pitchFamily="34" charset="0"/>
                <a:cs typeface="Univers-Light"/>
              </a:rPr>
              <a:t> </a:t>
            </a:r>
            <a:r>
              <a:rPr lang="en-US" sz="2000" spc="30" dirty="0">
                <a:solidFill>
                  <a:srgbClr val="703A4F"/>
                </a:solidFill>
                <a:latin typeface="Univers Light" panose="020B0403020202020204" pitchFamily="34" charset="0"/>
                <a:cs typeface="Univers-Light"/>
              </a:rPr>
              <a:t>O&amp;M HYDRATE &amp; CONQUER</a:t>
            </a:r>
            <a:r>
              <a:rPr lang="en-US" sz="2000" spc="30" dirty="0">
                <a:solidFill>
                  <a:srgbClr val="E5B5AA"/>
                </a:solidFill>
                <a:latin typeface="Univers Light" panose="020B0403020202020204" pitchFamily="34" charset="0"/>
                <a:cs typeface="Univers-Light"/>
              </a:rPr>
              <a:t> </a:t>
            </a:r>
            <a:r>
              <a:rPr lang="en-US" spc="-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or </a:t>
            </a:r>
            <a:r>
              <a:rPr lang="en-US" sz="2000" spc="30" dirty="0">
                <a:solidFill>
                  <a:srgbClr val="8B9A92"/>
                </a:solidFill>
                <a:latin typeface="Univers Light" panose="020B0403020202020204" pitchFamily="34" charset="0"/>
                <a:cs typeface="Univers-Light"/>
              </a:rPr>
              <a:t>O&amp;M</a:t>
            </a:r>
            <a:r>
              <a:rPr lang="en-US" sz="2000" dirty="0">
                <a:latin typeface="Univers Light" panose="020B0403020202020204" pitchFamily="34" charset="0"/>
                <a:cs typeface="Univers-Light"/>
              </a:rPr>
              <a:t> </a:t>
            </a:r>
            <a:r>
              <a:rPr lang="en-US" sz="2000" spc="5" dirty="0">
                <a:solidFill>
                  <a:srgbClr val="8B9A92"/>
                </a:solidFill>
                <a:latin typeface="Univers Light" panose="020B0403020202020204" pitchFamily="34" charset="0"/>
                <a:cs typeface="Univers-Light"/>
              </a:rPr>
              <a:t>CONQUER BLONDE.</a:t>
            </a:r>
            <a:endParaRPr sz="2000" dirty="0">
              <a:solidFill>
                <a:schemeClr val="accent5">
                  <a:lumMod val="50000"/>
                </a:schemeClr>
              </a:solidFill>
              <a:latin typeface="Univers Light" panose="020B0403020202020204" pitchFamily="34" charset="0"/>
              <a:cs typeface="Univers-Ligh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946934" y="2711529"/>
            <a:ext cx="5574728" cy="1496564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lang="en-US" sz="2000" b="1" spc="65" dirty="0">
                <a:solidFill>
                  <a:srgbClr val="006990"/>
                </a:solidFill>
                <a:latin typeface="Univers LT Std 55" panose="020B0603020202020204" pitchFamily="34" charset="0"/>
                <a:cs typeface="Univers-Black"/>
              </a:rPr>
              <a:t>DETOX</a:t>
            </a:r>
            <a:endParaRPr sz="2000" dirty="0">
              <a:latin typeface="Univers LT Std 55" panose="020B0603020202020204" pitchFamily="34" charset="0"/>
              <a:cs typeface="Univers-Black"/>
            </a:endParaRPr>
          </a:p>
          <a:p>
            <a:pPr marL="12700" marR="5080">
              <a:lnSpc>
                <a:spcPct val="104200"/>
              </a:lnSpc>
              <a:spcBef>
                <a:spcPts val="20"/>
              </a:spcBef>
            </a:pPr>
            <a:r>
              <a:rPr lang="en-US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The first step is to remove buildup and residues to prepare the hair for the treatment</a:t>
            </a:r>
            <a:r>
              <a:rPr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.</a:t>
            </a:r>
            <a:r>
              <a:rPr lang="en-US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 Use</a:t>
            </a:r>
            <a:endParaRPr dirty="0">
              <a:latin typeface="Univers Light" panose="020B0403020202020204" pitchFamily="34" charset="0"/>
              <a:cs typeface="Univers-Light"/>
            </a:endParaRPr>
          </a:p>
          <a:p>
            <a:pPr marL="12700" marR="807085">
              <a:lnSpc>
                <a:spcPct val="104200"/>
              </a:lnSpc>
            </a:pPr>
            <a:r>
              <a:rPr lang="en-US" sz="2000" spc="30" dirty="0">
                <a:solidFill>
                  <a:srgbClr val="006990"/>
                </a:solidFill>
                <a:latin typeface="Univers Light" panose="020B0403020202020204" pitchFamily="34" charset="0"/>
                <a:cs typeface="Univers-Light"/>
              </a:rPr>
              <a:t>O&amp;M </a:t>
            </a:r>
            <a:r>
              <a:rPr lang="en-US" sz="2000" spc="5" dirty="0">
                <a:solidFill>
                  <a:srgbClr val="006990"/>
                </a:solidFill>
                <a:latin typeface="Univers Light" panose="020B0403020202020204" pitchFamily="34" charset="0"/>
                <a:cs typeface="Univers-Light"/>
              </a:rPr>
              <a:t>DETOX SHAMPOO</a:t>
            </a:r>
            <a:r>
              <a:rPr lang="en-US" sz="2000" dirty="0">
                <a:solidFill>
                  <a:srgbClr val="006990"/>
                </a:solidFill>
                <a:latin typeface="Univers Light" panose="020B0403020202020204" pitchFamily="34" charset="0"/>
                <a:cs typeface="Univers-Light"/>
              </a:rPr>
              <a:t> </a:t>
            </a:r>
            <a:r>
              <a:rPr lang="en-US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as your gentle surface exfoliant.</a:t>
            </a:r>
            <a:endParaRPr lang="en-US" dirty="0">
              <a:latin typeface="Univers Light" panose="020B0403020202020204" pitchFamily="34" charset="0"/>
              <a:cs typeface="Univers-Ligh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946934" y="7067568"/>
            <a:ext cx="5865482" cy="187884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lang="en-US" sz="2000" b="1" spc="75" dirty="0">
                <a:solidFill>
                  <a:srgbClr val="CF832F"/>
                </a:solidFill>
                <a:latin typeface="Univers LT Std 55" panose="020B0603020202020204" pitchFamily="34" charset="0"/>
                <a:cs typeface="Univers-Black"/>
              </a:rPr>
              <a:t>MOISTURIZE</a:t>
            </a:r>
            <a:endParaRPr sz="2000" dirty="0">
              <a:solidFill>
                <a:srgbClr val="CF832F"/>
              </a:solidFill>
              <a:latin typeface="Univers LT Std 55" panose="020B0603020202020204" pitchFamily="34" charset="0"/>
              <a:cs typeface="Univers-Black"/>
            </a:endParaRPr>
          </a:p>
          <a:p>
            <a:pPr marL="12700" marR="5080">
              <a:lnSpc>
                <a:spcPct val="104200"/>
              </a:lnSpc>
              <a:spcBef>
                <a:spcPts val="20"/>
              </a:spcBef>
            </a:pPr>
            <a:r>
              <a:rPr lang="en-US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To seal the deal, moisturize the hair</a:t>
            </a:r>
            <a:r>
              <a:rPr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. </a:t>
            </a:r>
            <a:r>
              <a:rPr spc="-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Best products </a:t>
            </a:r>
            <a:r>
              <a:rPr spc="-1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for </a:t>
            </a:r>
            <a:r>
              <a:rPr spc="-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this </a:t>
            </a:r>
            <a:r>
              <a:rPr spc="-1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step are</a:t>
            </a:r>
            <a:r>
              <a:rPr sz="2000" spc="-1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 </a:t>
            </a:r>
            <a:r>
              <a:rPr lang="en-US" sz="2000" spc="30" dirty="0">
                <a:solidFill>
                  <a:srgbClr val="F47B20"/>
                </a:solidFill>
                <a:latin typeface="Univers Light" panose="020B0403020202020204" pitchFamily="34" charset="0"/>
                <a:cs typeface="Univers-Light"/>
              </a:rPr>
              <a:t>O&amp;M </a:t>
            </a:r>
            <a:r>
              <a:rPr lang="en-US" sz="2000" spc="-5" dirty="0">
                <a:solidFill>
                  <a:srgbClr val="F47B20"/>
                </a:solidFill>
                <a:latin typeface="Univers Light" panose="020B0403020202020204" pitchFamily="34" charset="0"/>
                <a:cs typeface="Univers-Light"/>
              </a:rPr>
              <a:t>FINE INTELLECT,</a:t>
            </a:r>
            <a:r>
              <a:rPr lang="en-US" sz="2000" spc="-1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 </a:t>
            </a:r>
            <a:r>
              <a:rPr lang="en-US" sz="2000" spc="30" dirty="0">
                <a:solidFill>
                  <a:srgbClr val="634758"/>
                </a:solidFill>
                <a:latin typeface="Univers Light" panose="020B0403020202020204" pitchFamily="34" charset="0"/>
                <a:cs typeface="Univers-Light"/>
              </a:rPr>
              <a:t>O&amp;M MAINTAIN THE MANE,</a:t>
            </a:r>
            <a:r>
              <a:rPr lang="en-US" sz="2000" spc="30" dirty="0">
                <a:solidFill>
                  <a:srgbClr val="E5B5AA"/>
                </a:solidFill>
                <a:latin typeface="Univers Light" panose="020B0403020202020204" pitchFamily="34" charset="0"/>
                <a:cs typeface="Univers-Light"/>
              </a:rPr>
              <a:t> </a:t>
            </a:r>
            <a:r>
              <a:rPr lang="en-US" sz="2000" spc="30" dirty="0">
                <a:solidFill>
                  <a:srgbClr val="703A4F"/>
                </a:solidFill>
                <a:latin typeface="Univers Light" panose="020B0403020202020204" pitchFamily="34" charset="0"/>
                <a:cs typeface="Univers-Light"/>
              </a:rPr>
              <a:t>O&amp;M HYDRATE &amp; CONQUER, </a:t>
            </a:r>
            <a:r>
              <a:rPr lang="en-US" sz="2000" spc="30" dirty="0">
                <a:solidFill>
                  <a:srgbClr val="634758"/>
                </a:solidFill>
                <a:latin typeface="Univers Light" panose="020B0403020202020204" pitchFamily="34" charset="0"/>
                <a:cs typeface="Univers-Light"/>
              </a:rPr>
              <a:t>O&amp;M SEVEN DAY MIRACLE, </a:t>
            </a:r>
            <a:r>
              <a:rPr lang="en-US" sz="2000" spc="30" dirty="0">
                <a:solidFill>
                  <a:srgbClr val="DEA076"/>
                </a:solidFill>
                <a:latin typeface="Univers Light" panose="020B0403020202020204" pitchFamily="34" charset="0"/>
                <a:cs typeface="Univers-Light"/>
              </a:rPr>
              <a:t>O&amp;M </a:t>
            </a:r>
            <a:r>
              <a:rPr lang="en-US" sz="2000" spc="-5" dirty="0">
                <a:solidFill>
                  <a:srgbClr val="DEA076"/>
                </a:solidFill>
                <a:latin typeface="Univers Light" panose="020B0403020202020204" pitchFamily="34" charset="0"/>
                <a:cs typeface="Univers-Light"/>
              </a:rPr>
              <a:t>POWER BASE,</a:t>
            </a:r>
            <a:r>
              <a:rPr lang="en-US" sz="2000" spc="30" dirty="0">
                <a:solidFill>
                  <a:srgbClr val="634758"/>
                </a:solidFill>
                <a:latin typeface="Univers Light" panose="020B0403020202020204" pitchFamily="34" charset="0"/>
                <a:cs typeface="Univers-Light"/>
              </a:rPr>
              <a:t> </a:t>
            </a:r>
            <a:r>
              <a:rPr lang="en-US" sz="2000" spc="-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or </a:t>
            </a:r>
            <a:r>
              <a:rPr lang="en-US" sz="2000" spc="30" dirty="0">
                <a:solidFill>
                  <a:schemeClr val="accent4">
                    <a:lumMod val="75000"/>
                  </a:schemeClr>
                </a:solidFill>
                <a:latin typeface="Univers Light" panose="020B0403020202020204" pitchFamily="34" charset="0"/>
                <a:cs typeface="Univers-Light"/>
              </a:rPr>
              <a:t>O&amp;M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  <a:latin typeface="Univers Light" panose="020B0403020202020204" pitchFamily="34" charset="0"/>
                <a:cs typeface="Univers-Light"/>
              </a:rPr>
              <a:t> </a:t>
            </a:r>
            <a:r>
              <a:rPr lang="en-US" sz="2000" spc="5" dirty="0">
                <a:solidFill>
                  <a:schemeClr val="accent4">
                    <a:lumMod val="75000"/>
                  </a:schemeClr>
                </a:solidFill>
                <a:latin typeface="Univers Light" panose="020B0403020202020204" pitchFamily="34" charset="0"/>
                <a:cs typeface="Univers-Light"/>
              </a:rPr>
              <a:t>CONQUER BLONDE.</a:t>
            </a:r>
            <a:endParaRPr sz="2000" dirty="0">
              <a:solidFill>
                <a:schemeClr val="accent4">
                  <a:lumMod val="75000"/>
                </a:schemeClr>
              </a:solidFill>
              <a:latin typeface="Univers Light" panose="020B0403020202020204" pitchFamily="34" charset="0"/>
              <a:cs typeface="Univers-Ligh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C4A8CA5-0544-4703-8A1D-43C003543E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07042" y="1637801"/>
            <a:ext cx="7026812" cy="7026812"/>
          </a:xfrm>
          <a:prstGeom prst="rect">
            <a:avLst/>
          </a:prstGeom>
          <a:ln w="279400" cap="sq">
            <a:solidFill>
              <a:schemeClr val="bg1"/>
            </a:solidFill>
            <a:miter lim="800000"/>
          </a:ln>
        </p:spPr>
      </p:pic>
      <p:pic>
        <p:nvPicPr>
          <p:cNvPr id="16" name="Picture 15" descr="A black sign with white text&#10;&#10;Description automatically generated">
            <a:extLst>
              <a:ext uri="{FF2B5EF4-FFF2-40B4-BE49-F238E27FC236}">
                <a16:creationId xmlns:a16="http://schemas.microsoft.com/office/drawing/2014/main" id="{2934323C-1BB7-43D2-8117-E2BE7138A2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3077" y="9537700"/>
            <a:ext cx="859753" cy="86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1943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A11B29-1588-4D3D-A5DE-243130164338}"/>
              </a:ext>
            </a:extLst>
          </p:cNvPr>
          <p:cNvSpPr txBox="1"/>
          <p:nvPr/>
        </p:nvSpPr>
        <p:spPr>
          <a:xfrm>
            <a:off x="3600450" y="4203700"/>
            <a:ext cx="7924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Apercu" panose="02000803040000020004" pitchFamily="50" charset="0"/>
              </a:rPr>
              <a:t>CARE</a:t>
            </a:r>
          </a:p>
        </p:txBody>
      </p:sp>
    </p:spTree>
    <p:extLst>
      <p:ext uri="{BB962C8B-B14F-4D97-AF65-F5344CB8AC3E}">
        <p14:creationId xmlns:p14="http://schemas.microsoft.com/office/powerpoint/2010/main" val="6671946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4">
            <a:extLst>
              <a:ext uri="{FF2B5EF4-FFF2-40B4-BE49-F238E27FC236}">
                <a16:creationId xmlns:a16="http://schemas.microsoft.com/office/drawing/2014/main" id="{F282A43D-AA2A-4323-A85B-97C65B73C599}"/>
              </a:ext>
            </a:extLst>
          </p:cNvPr>
          <p:cNvSpPr txBox="1"/>
          <p:nvPr/>
        </p:nvSpPr>
        <p:spPr>
          <a:xfrm>
            <a:off x="715135" y="2024943"/>
            <a:ext cx="5310696" cy="1061829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b="1" spc="45" dirty="0">
                <a:solidFill>
                  <a:srgbClr val="385374"/>
                </a:solidFill>
                <a:latin typeface="Univers LT Std 55" panose="020B0603020202020204" pitchFamily="34" charset="0"/>
                <a:cs typeface="Univers-Black"/>
              </a:rPr>
              <a:t>WH</a:t>
            </a:r>
            <a:r>
              <a:rPr b="1" spc="-10" dirty="0">
                <a:solidFill>
                  <a:srgbClr val="385374"/>
                </a:solidFill>
                <a:latin typeface="Univers LT Std 55" panose="020B0603020202020204" pitchFamily="34" charset="0"/>
                <a:cs typeface="Univers-Black"/>
              </a:rPr>
              <a:t>AT </a:t>
            </a:r>
            <a:r>
              <a:rPr b="1" spc="45" dirty="0">
                <a:solidFill>
                  <a:srgbClr val="385374"/>
                </a:solidFill>
                <a:latin typeface="Univers LT Std 55" panose="020B0603020202020204" pitchFamily="34" charset="0"/>
                <a:cs typeface="Univers-Black"/>
              </a:rPr>
              <a:t>IS</a:t>
            </a:r>
            <a:r>
              <a:rPr b="1" spc="105" dirty="0">
                <a:solidFill>
                  <a:srgbClr val="385374"/>
                </a:solidFill>
                <a:latin typeface="Univers LT Std 55" panose="020B0603020202020204" pitchFamily="34" charset="0"/>
                <a:cs typeface="Univers-Black"/>
              </a:rPr>
              <a:t> </a:t>
            </a:r>
            <a:r>
              <a:rPr b="1" spc="45" dirty="0">
                <a:solidFill>
                  <a:srgbClr val="385374"/>
                </a:solidFill>
                <a:latin typeface="Univers LT Std 55" panose="020B0603020202020204" pitchFamily="34" charset="0"/>
                <a:cs typeface="Univers-Black"/>
              </a:rPr>
              <a:t>IT</a:t>
            </a:r>
            <a:r>
              <a:rPr b="1" spc="-210" dirty="0">
                <a:solidFill>
                  <a:srgbClr val="385374"/>
                </a:solidFill>
                <a:latin typeface="Univers LT Std 55" panose="020B0603020202020204" pitchFamily="34" charset="0"/>
                <a:cs typeface="Univers-Black"/>
              </a:rPr>
              <a:t> </a:t>
            </a:r>
            <a:endParaRPr lang="en-US" b="1" spc="-210" dirty="0">
              <a:solidFill>
                <a:srgbClr val="385374"/>
              </a:solidFill>
              <a:latin typeface="Univers LT Std 55" panose="020B0603020202020204" pitchFamily="34" charset="0"/>
              <a:cs typeface="Univers-Black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lang="en-US" sz="1600" spc="-2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Deep cleansing shampoo to remove impurities, mineral deposits, and build-up of styling products and chlorine without stripping away the hair’s natural oils. – color safe</a:t>
            </a:r>
            <a:r>
              <a:rPr sz="1000" spc="-2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.</a:t>
            </a:r>
            <a:endParaRPr sz="1000" dirty="0">
              <a:latin typeface="Univers Light" panose="020B0403020202020204" pitchFamily="34" charset="0"/>
              <a:cs typeface="Univers-Light"/>
            </a:endParaRPr>
          </a:p>
        </p:txBody>
      </p:sp>
      <p:sp>
        <p:nvSpPr>
          <p:cNvPr id="17" name="object 5">
            <a:extLst>
              <a:ext uri="{FF2B5EF4-FFF2-40B4-BE49-F238E27FC236}">
                <a16:creationId xmlns:a16="http://schemas.microsoft.com/office/drawing/2014/main" id="{DCAF3CD6-FA47-4FD9-9AED-E6C22FA9F862}"/>
              </a:ext>
            </a:extLst>
          </p:cNvPr>
          <p:cNvSpPr txBox="1"/>
          <p:nvPr/>
        </p:nvSpPr>
        <p:spPr>
          <a:xfrm>
            <a:off x="715135" y="3703493"/>
            <a:ext cx="5379917" cy="1323119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>
              <a:lnSpc>
                <a:spcPct val="104200"/>
              </a:lnSpc>
              <a:spcBef>
                <a:spcPts val="20"/>
              </a:spcBef>
            </a:pPr>
            <a:r>
              <a:rPr lang="en-US" b="1" spc="50" dirty="0">
                <a:solidFill>
                  <a:srgbClr val="385374"/>
                </a:solidFill>
                <a:latin typeface="Univers LT Std 55" panose="020B0603020202020204" pitchFamily="34" charset="0"/>
                <a:cs typeface="Univers-Black"/>
              </a:rPr>
              <a:t>HOW </a:t>
            </a:r>
            <a:r>
              <a:rPr lang="en-US" b="1" spc="25" dirty="0">
                <a:solidFill>
                  <a:srgbClr val="385374"/>
                </a:solidFill>
                <a:latin typeface="Univers LT Std 55" panose="020B0603020202020204" pitchFamily="34" charset="0"/>
                <a:cs typeface="Univers-Black"/>
              </a:rPr>
              <a:t>TO</a:t>
            </a:r>
            <a:r>
              <a:rPr lang="en-US" b="1" spc="125" dirty="0">
                <a:solidFill>
                  <a:srgbClr val="385374"/>
                </a:solidFill>
                <a:latin typeface="Univers LT Std 55" panose="020B0603020202020204" pitchFamily="34" charset="0"/>
                <a:cs typeface="Univers-Black"/>
              </a:rPr>
              <a:t> </a:t>
            </a:r>
            <a:r>
              <a:rPr lang="en-US" b="1" spc="60" dirty="0">
                <a:solidFill>
                  <a:srgbClr val="385374"/>
                </a:solidFill>
                <a:latin typeface="Univers LT Std 55" panose="020B0603020202020204" pitchFamily="34" charset="0"/>
                <a:cs typeface="Univers-Black"/>
              </a:rPr>
              <a:t>USE</a:t>
            </a:r>
            <a:r>
              <a:rPr lang="en-US" b="1" spc="-210" dirty="0">
                <a:solidFill>
                  <a:srgbClr val="385374"/>
                </a:solidFill>
                <a:latin typeface="Univers LT Std 55" panose="020B0603020202020204" pitchFamily="34" charset="0"/>
                <a:cs typeface="Univers-Black"/>
              </a:rPr>
              <a:t> </a:t>
            </a:r>
            <a:endParaRPr lang="en-US" dirty="0">
              <a:solidFill>
                <a:srgbClr val="385374"/>
              </a:solidFill>
              <a:latin typeface="Univers Light" panose="020B0403020202020204" pitchFamily="34" charset="0"/>
              <a:cs typeface="Univers-Light"/>
            </a:endParaRPr>
          </a:p>
          <a:p>
            <a:pPr marL="12700" marR="5080">
              <a:lnSpc>
                <a:spcPct val="104200"/>
              </a:lnSpc>
              <a:spcBef>
                <a:spcPts val="20"/>
              </a:spcBef>
            </a:pPr>
            <a:r>
              <a:rPr lang="en-US" sz="1600" dirty="0">
                <a:latin typeface="Univers Light" panose="020B0403020202020204" pitchFamily="34" charset="0"/>
                <a:cs typeface="Univers-Light"/>
              </a:rPr>
              <a:t>After wetting hair, apply liberally and massage before rinsing.  For a deep cleanse, leave on hair for 5 minutes.  Rinse and follow with conditioning treatment.</a:t>
            </a:r>
            <a:endParaRPr sz="1600" dirty="0">
              <a:latin typeface="Univers Light" panose="020B0403020202020204" pitchFamily="34" charset="0"/>
              <a:cs typeface="Univers-Light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600" dirty="0">
              <a:latin typeface="Univers Light" panose="020B0403020202020204" pitchFamily="34" charset="0"/>
              <a:cs typeface="Univers-Ligh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32DEDC-5AC9-47DA-80E2-AFAFFFFDB3DE}"/>
              </a:ext>
            </a:extLst>
          </p:cNvPr>
          <p:cNvSpPr/>
          <p:nvPr/>
        </p:nvSpPr>
        <p:spPr>
          <a:xfrm>
            <a:off x="1252902" y="7993826"/>
            <a:ext cx="3033348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lang="en-US" sz="1600" b="1" spc="560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Peppermint Oil</a:t>
            </a:r>
          </a:p>
          <a:p>
            <a:pPr marL="12700">
              <a:lnSpc>
                <a:spcPct val="100000"/>
              </a:lnSpc>
            </a:pP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A natural oil that stimulates the hair and scalp while providing an invigorating and cooling effect.</a:t>
            </a:r>
            <a:endParaRPr lang="en-US" sz="1600" dirty="0">
              <a:latin typeface="Univers Light" panose="020B0403020202020204" pitchFamily="34" charset="0"/>
              <a:cs typeface="Univers-Ligh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45A612-E167-4E58-B3F9-D5A94D5CADB9}"/>
              </a:ext>
            </a:extLst>
          </p:cNvPr>
          <p:cNvSpPr/>
          <p:nvPr/>
        </p:nvSpPr>
        <p:spPr>
          <a:xfrm>
            <a:off x="11041101" y="7923358"/>
            <a:ext cx="2627767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600" b="1" spc="340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Jojoba Esters</a:t>
            </a:r>
          </a:p>
          <a:p>
            <a:pPr marL="12700">
              <a:lnSpc>
                <a:spcPct val="100000"/>
              </a:lnSpc>
            </a:pP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Naturally derived from Jojoba oil, the esters help in retaining color and help prevent fading.</a:t>
            </a:r>
            <a:endParaRPr lang="en-US" sz="1600" dirty="0">
              <a:latin typeface="Univers Light" panose="020B0403020202020204" pitchFamily="34" charset="0"/>
              <a:cs typeface="Univers-Ligh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7747A45-2742-4172-BC44-3F7D6891A16C}"/>
              </a:ext>
            </a:extLst>
          </p:cNvPr>
          <p:cNvSpPr/>
          <p:nvPr/>
        </p:nvSpPr>
        <p:spPr>
          <a:xfrm>
            <a:off x="645914" y="627076"/>
            <a:ext cx="1670201" cy="1164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5080">
              <a:lnSpc>
                <a:spcPct val="104200"/>
              </a:lnSpc>
              <a:spcBef>
                <a:spcPts val="20"/>
              </a:spcBef>
            </a:pPr>
            <a:r>
              <a:rPr lang="en-US" sz="3200" b="1" spc="50" dirty="0">
                <a:solidFill>
                  <a:srgbClr val="385374"/>
                </a:solidFill>
                <a:latin typeface="Univers LT Std 55" panose="020B0603020202020204" pitchFamily="34" charset="0"/>
                <a:cs typeface="Univers-Light"/>
              </a:rPr>
              <a:t>DETOX</a:t>
            </a:r>
          </a:p>
          <a:p>
            <a:pPr marL="12700" marR="5080">
              <a:lnSpc>
                <a:spcPct val="104200"/>
              </a:lnSpc>
              <a:spcBef>
                <a:spcPts val="20"/>
              </a:spcBef>
            </a:pPr>
            <a:r>
              <a:rPr lang="en-US" dirty="0">
                <a:solidFill>
                  <a:srgbClr val="385374"/>
                </a:solidFill>
                <a:latin typeface="Univers Light" panose="020B0403020202020204" pitchFamily="34" charset="0"/>
                <a:cs typeface="Univers-Light"/>
              </a:rPr>
              <a:t>SHAMPOO</a:t>
            </a:r>
          </a:p>
          <a:p>
            <a:pPr marL="12700" marR="5080">
              <a:lnSpc>
                <a:spcPct val="104200"/>
              </a:lnSpc>
              <a:spcBef>
                <a:spcPts val="20"/>
              </a:spcBef>
            </a:pPr>
            <a:r>
              <a:rPr lang="en-US" dirty="0">
                <a:solidFill>
                  <a:srgbClr val="385374"/>
                </a:solidFill>
                <a:latin typeface="Univers Light" panose="020B0403020202020204" pitchFamily="34" charset="0"/>
                <a:cs typeface="Univers-Light"/>
              </a:rPr>
              <a:t>pH 4.5 – 5.5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1BD097-4AA2-48BA-8C83-2F79E5E41749}"/>
              </a:ext>
            </a:extLst>
          </p:cNvPr>
          <p:cNvSpPr/>
          <p:nvPr/>
        </p:nvSpPr>
        <p:spPr>
          <a:xfrm>
            <a:off x="645914" y="5717778"/>
            <a:ext cx="2953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b="1" spc="45" dirty="0">
                <a:solidFill>
                  <a:srgbClr val="385374"/>
                </a:solidFill>
                <a:latin typeface="Univers LT Std 55" panose="020B0603020202020204" pitchFamily="34" charset="0"/>
                <a:cs typeface="Univers-Black"/>
              </a:rPr>
              <a:t>WH</a:t>
            </a:r>
            <a:r>
              <a:rPr lang="en-US" b="1" spc="40" dirty="0">
                <a:solidFill>
                  <a:srgbClr val="385374"/>
                </a:solidFill>
                <a:latin typeface="Univers LT Std 55" panose="020B0603020202020204" pitchFamily="34" charset="0"/>
                <a:cs typeface="Univers-Black"/>
              </a:rPr>
              <a:t>AT’S </a:t>
            </a:r>
            <a:r>
              <a:rPr lang="en-US" b="1" spc="75" dirty="0">
                <a:solidFill>
                  <a:srgbClr val="385374"/>
                </a:solidFill>
                <a:latin typeface="Univers LT Std 55" panose="020B0603020202020204" pitchFamily="34" charset="0"/>
                <a:cs typeface="Univers-Black"/>
              </a:rPr>
              <a:t>POWERING</a:t>
            </a:r>
            <a:r>
              <a:rPr lang="en-US" b="1" spc="-25" dirty="0">
                <a:solidFill>
                  <a:srgbClr val="385374"/>
                </a:solidFill>
                <a:latin typeface="Univers LT Std 55" panose="020B0603020202020204" pitchFamily="34" charset="0"/>
                <a:cs typeface="Univers-Black"/>
              </a:rPr>
              <a:t> </a:t>
            </a:r>
            <a:r>
              <a:rPr lang="en-US" b="1" spc="45" dirty="0">
                <a:solidFill>
                  <a:srgbClr val="385374"/>
                </a:solidFill>
                <a:latin typeface="Univers LT Std 55" panose="020B0603020202020204" pitchFamily="34" charset="0"/>
                <a:cs typeface="Univers-Black"/>
              </a:rPr>
              <a:t>IT</a:t>
            </a:r>
            <a:r>
              <a:rPr lang="en-US" b="1" spc="-210" dirty="0">
                <a:solidFill>
                  <a:srgbClr val="385374"/>
                </a:solidFill>
                <a:latin typeface="Univers LT Std 55" panose="020B0603020202020204" pitchFamily="34" charset="0"/>
                <a:cs typeface="Univers-Black"/>
              </a:rPr>
              <a:t> </a:t>
            </a:r>
            <a:endParaRPr lang="en-US" dirty="0">
              <a:solidFill>
                <a:srgbClr val="385374"/>
              </a:solidFill>
              <a:latin typeface="Univers LT Std 55" panose="020B0603020202020204" pitchFamily="34" charset="0"/>
              <a:cs typeface="Univers-Black"/>
            </a:endParaRPr>
          </a:p>
        </p:txBody>
      </p:sp>
      <p:pic>
        <p:nvPicPr>
          <p:cNvPr id="31" name="Picture 30" descr="A black sign with white text&#10;&#10;Description automatically generated">
            <a:extLst>
              <a:ext uri="{FF2B5EF4-FFF2-40B4-BE49-F238E27FC236}">
                <a16:creationId xmlns:a16="http://schemas.microsoft.com/office/drawing/2014/main" id="{FB037115-8836-4452-871F-7B41FE617C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3077" y="9537700"/>
            <a:ext cx="859753" cy="867070"/>
          </a:xfrm>
          <a:prstGeom prst="rect">
            <a:avLst/>
          </a:prstGeom>
        </p:spPr>
      </p:pic>
      <p:pic>
        <p:nvPicPr>
          <p:cNvPr id="1026" name="Picture 2" descr="Image result for peppermint oil images">
            <a:extLst>
              <a:ext uri="{FF2B5EF4-FFF2-40B4-BE49-F238E27FC236}">
                <a16:creationId xmlns:a16="http://schemas.microsoft.com/office/drawing/2014/main" id="{A272A5D4-3ACF-45C1-910F-F28ABA0C1CEA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712" y="6475323"/>
            <a:ext cx="201168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Jojoba Esters">
            <a:extLst>
              <a:ext uri="{FF2B5EF4-FFF2-40B4-BE49-F238E27FC236}">
                <a16:creationId xmlns:a16="http://schemas.microsoft.com/office/drawing/2014/main" id="{97AC8945-2F48-479D-B0B7-93871127EFDF}"/>
              </a:ext>
            </a:extLst>
          </p:cNvPr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0450" y="6457954"/>
            <a:ext cx="201168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1D04165-2508-43AD-8C4E-36D50056437A}"/>
              </a:ext>
            </a:extLst>
          </p:cNvPr>
          <p:cNvSpPr/>
          <p:nvPr/>
        </p:nvSpPr>
        <p:spPr>
          <a:xfrm>
            <a:off x="5461834" y="7993826"/>
            <a:ext cx="4463215" cy="867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600" b="1" spc="409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Cucumber</a:t>
            </a:r>
            <a:r>
              <a:rPr lang="en-US" sz="1600" b="1" spc="160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 </a:t>
            </a:r>
            <a:r>
              <a:rPr lang="en-US" sz="1600" b="1" spc="325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&amp; Grapefruit</a:t>
            </a:r>
            <a:endParaRPr lang="en-US" sz="1600" dirty="0">
              <a:latin typeface="Univers LT Std 55" panose="020B0603020202020204" pitchFamily="34" charset="0"/>
              <a:cs typeface="Univers"/>
            </a:endParaRPr>
          </a:p>
          <a:p>
            <a:pPr marL="12700" marR="141605">
              <a:lnSpc>
                <a:spcPct val="104200"/>
              </a:lnSpc>
            </a:pP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A </a:t>
            </a:r>
            <a:r>
              <a:rPr lang="en-US" sz="1600" spc="-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natural </a:t>
            </a: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plant </a:t>
            </a:r>
            <a:r>
              <a:rPr lang="en-US" sz="1600" spc="-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extract </a:t>
            </a:r>
            <a:r>
              <a:rPr lang="en-US" sz="1600" spc="-1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rich </a:t>
            </a: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in vitamin C and </a:t>
            </a:r>
            <a:r>
              <a:rPr lang="en-US" sz="1600" spc="-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antioxidants </a:t>
            </a: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that helps </a:t>
            </a:r>
            <a:r>
              <a:rPr lang="en-US" sz="1600" spc="-1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prevent </a:t>
            </a: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aging.</a:t>
            </a:r>
            <a:endParaRPr lang="en-US" sz="1600" dirty="0">
              <a:latin typeface="Univers Light" panose="020B0403020202020204" pitchFamily="34" charset="0"/>
              <a:cs typeface="Univers-Light"/>
            </a:endParaRPr>
          </a:p>
        </p:txBody>
      </p:sp>
      <p:pic>
        <p:nvPicPr>
          <p:cNvPr id="22" name="Picture 8" descr="Image result for cucumber extract image">
            <a:extLst>
              <a:ext uri="{FF2B5EF4-FFF2-40B4-BE49-F238E27FC236}">
                <a16:creationId xmlns:a16="http://schemas.microsoft.com/office/drawing/2014/main" id="{6516D2B5-3A81-4564-B96D-509AAAA028C7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2"/>
          <a:stretch/>
        </p:blipFill>
        <p:spPr bwMode="auto">
          <a:xfrm>
            <a:off x="5481578" y="6457954"/>
            <a:ext cx="201168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GRAPE FRUIT">
            <a:extLst>
              <a:ext uri="{FF2B5EF4-FFF2-40B4-BE49-F238E27FC236}">
                <a16:creationId xmlns:a16="http://schemas.microsoft.com/office/drawing/2014/main" id="{A9C74DDF-4F13-47E5-9221-B530271542D2}"/>
              </a:ext>
            </a:extLst>
          </p:cNvPr>
          <p:cNvPicPr>
            <a:picLocks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20"/>
          <a:stretch/>
        </p:blipFill>
        <p:spPr bwMode="auto">
          <a:xfrm>
            <a:off x="7619877" y="6481528"/>
            <a:ext cx="201168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knife, sitting, board, table&#10;&#10;Description automatically generated">
            <a:extLst>
              <a:ext uri="{FF2B5EF4-FFF2-40B4-BE49-F238E27FC236}">
                <a16:creationId xmlns:a16="http://schemas.microsoft.com/office/drawing/2014/main" id="{9E2CEBC9-919B-42B0-9772-B80B24988C06}"/>
              </a:ext>
            </a:extLst>
          </p:cNvPr>
          <p:cNvPicPr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b="5683"/>
          <a:stretch/>
        </p:blipFill>
        <p:spPr>
          <a:xfrm>
            <a:off x="6893965" y="1415825"/>
            <a:ext cx="8936100" cy="417018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219006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4">
            <a:extLst>
              <a:ext uri="{FF2B5EF4-FFF2-40B4-BE49-F238E27FC236}">
                <a16:creationId xmlns:a16="http://schemas.microsoft.com/office/drawing/2014/main" id="{F282A43D-AA2A-4323-A85B-97C65B73C599}"/>
              </a:ext>
            </a:extLst>
          </p:cNvPr>
          <p:cNvSpPr txBox="1"/>
          <p:nvPr/>
        </p:nvSpPr>
        <p:spPr>
          <a:xfrm>
            <a:off x="726536" y="2023253"/>
            <a:ext cx="5464714" cy="81560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b="1" spc="45" dirty="0">
                <a:solidFill>
                  <a:srgbClr val="F47B20"/>
                </a:solidFill>
                <a:latin typeface="Univers LT Std 55" panose="020B0603020202020204" pitchFamily="34" charset="0"/>
                <a:cs typeface="Univers-Black"/>
              </a:rPr>
              <a:t>WH</a:t>
            </a:r>
            <a:r>
              <a:rPr b="1" spc="-10" dirty="0">
                <a:solidFill>
                  <a:srgbClr val="F47B20"/>
                </a:solidFill>
                <a:latin typeface="Univers LT Std 55" panose="020B0603020202020204" pitchFamily="34" charset="0"/>
                <a:cs typeface="Univers-Black"/>
              </a:rPr>
              <a:t>AT </a:t>
            </a:r>
            <a:r>
              <a:rPr b="1" spc="45" dirty="0">
                <a:solidFill>
                  <a:srgbClr val="F47B20"/>
                </a:solidFill>
                <a:latin typeface="Univers LT Std 55" panose="020B0603020202020204" pitchFamily="34" charset="0"/>
                <a:cs typeface="Univers-Black"/>
              </a:rPr>
              <a:t>IS</a:t>
            </a:r>
            <a:r>
              <a:rPr b="1" spc="105" dirty="0">
                <a:solidFill>
                  <a:srgbClr val="F47B20"/>
                </a:solidFill>
                <a:latin typeface="Univers LT Std 55" panose="020B0603020202020204" pitchFamily="34" charset="0"/>
                <a:cs typeface="Univers-Black"/>
              </a:rPr>
              <a:t> </a:t>
            </a:r>
            <a:r>
              <a:rPr b="1" spc="45" dirty="0">
                <a:solidFill>
                  <a:srgbClr val="F47B20"/>
                </a:solidFill>
                <a:latin typeface="Univers LT Std 55" panose="020B0603020202020204" pitchFamily="34" charset="0"/>
                <a:cs typeface="Univers-Black"/>
              </a:rPr>
              <a:t>IT</a:t>
            </a:r>
            <a:r>
              <a:rPr b="1" spc="-210" dirty="0">
                <a:solidFill>
                  <a:srgbClr val="F47B20"/>
                </a:solidFill>
                <a:latin typeface="Univers LT Std 55" panose="020B0603020202020204" pitchFamily="34" charset="0"/>
                <a:cs typeface="Univers-Black"/>
              </a:rPr>
              <a:t> </a:t>
            </a:r>
            <a:endParaRPr lang="en-US" b="1" spc="-210" dirty="0">
              <a:solidFill>
                <a:srgbClr val="F47B20"/>
              </a:solidFill>
              <a:latin typeface="Univers LT Std 55" panose="020B0603020202020204" pitchFamily="34" charset="0"/>
              <a:cs typeface="Univers-Black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lang="en-US" sz="1600" spc="-2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Building volume into lightweight hair. Formulated to pump up hair from the roots.</a:t>
            </a:r>
            <a:endParaRPr sz="1000" dirty="0">
              <a:latin typeface="Univers Light" panose="020B0403020202020204" pitchFamily="34" charset="0"/>
              <a:cs typeface="Univers-Light"/>
            </a:endParaRPr>
          </a:p>
        </p:txBody>
      </p:sp>
      <p:sp>
        <p:nvSpPr>
          <p:cNvPr id="17" name="object 5">
            <a:extLst>
              <a:ext uri="{FF2B5EF4-FFF2-40B4-BE49-F238E27FC236}">
                <a16:creationId xmlns:a16="http://schemas.microsoft.com/office/drawing/2014/main" id="{DCAF3CD6-FA47-4FD9-9AED-E6C22FA9F862}"/>
              </a:ext>
            </a:extLst>
          </p:cNvPr>
          <p:cNvSpPr txBox="1"/>
          <p:nvPr/>
        </p:nvSpPr>
        <p:spPr>
          <a:xfrm>
            <a:off x="751590" y="3377155"/>
            <a:ext cx="5439660" cy="806503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>
              <a:lnSpc>
                <a:spcPct val="104200"/>
              </a:lnSpc>
              <a:spcBef>
                <a:spcPts val="20"/>
              </a:spcBef>
            </a:pPr>
            <a:r>
              <a:rPr lang="en-US" b="1" spc="50" dirty="0">
                <a:solidFill>
                  <a:srgbClr val="F47B20"/>
                </a:solidFill>
                <a:latin typeface="Univers LT Std 55" panose="020B0603020202020204" pitchFamily="34" charset="0"/>
                <a:cs typeface="Univers-Black"/>
              </a:rPr>
              <a:t>HOW </a:t>
            </a:r>
            <a:r>
              <a:rPr lang="en-US" b="1" spc="25" dirty="0">
                <a:solidFill>
                  <a:srgbClr val="F47B20"/>
                </a:solidFill>
                <a:latin typeface="Univers LT Std 55" panose="020B0603020202020204" pitchFamily="34" charset="0"/>
                <a:cs typeface="Univers-Black"/>
              </a:rPr>
              <a:t>TO</a:t>
            </a:r>
            <a:r>
              <a:rPr lang="en-US" b="1" spc="125" dirty="0">
                <a:solidFill>
                  <a:srgbClr val="F47B20"/>
                </a:solidFill>
                <a:latin typeface="Univers LT Std 55" panose="020B0603020202020204" pitchFamily="34" charset="0"/>
                <a:cs typeface="Univers-Black"/>
              </a:rPr>
              <a:t> </a:t>
            </a:r>
            <a:r>
              <a:rPr lang="en-US" b="1" spc="60" dirty="0">
                <a:solidFill>
                  <a:srgbClr val="F47B20"/>
                </a:solidFill>
                <a:latin typeface="Univers LT Std 55" panose="020B0603020202020204" pitchFamily="34" charset="0"/>
                <a:cs typeface="Univers-Black"/>
              </a:rPr>
              <a:t>USE</a:t>
            </a:r>
            <a:r>
              <a:rPr lang="en-US" b="1" spc="-210" dirty="0">
                <a:solidFill>
                  <a:srgbClr val="F47B20"/>
                </a:solidFill>
                <a:latin typeface="Univers LT Std 55" panose="020B0603020202020204" pitchFamily="34" charset="0"/>
                <a:cs typeface="Univers-Black"/>
              </a:rPr>
              <a:t> </a:t>
            </a:r>
            <a:endParaRPr lang="en-US" dirty="0">
              <a:solidFill>
                <a:srgbClr val="F47B20"/>
              </a:solidFill>
              <a:latin typeface="Univers Light" panose="020B0403020202020204" pitchFamily="34" charset="0"/>
              <a:cs typeface="Univers-Light"/>
            </a:endParaRPr>
          </a:p>
          <a:p>
            <a:pPr marL="12700" marR="5080">
              <a:lnSpc>
                <a:spcPct val="104200"/>
              </a:lnSpc>
              <a:spcBef>
                <a:spcPts val="20"/>
              </a:spcBef>
            </a:pPr>
            <a:r>
              <a:rPr lang="en-US" sz="1600" dirty="0">
                <a:latin typeface="Univers Light" panose="020B0403020202020204" pitchFamily="34" charset="0"/>
                <a:cs typeface="Univers-Light"/>
              </a:rPr>
              <a:t>After wetting hair, apply liberally and massage before rinsing.  Follow up with suggested conditioning treatment.</a:t>
            </a:r>
            <a:endParaRPr sz="1600" dirty="0">
              <a:latin typeface="Univers Light" panose="020B0403020202020204" pitchFamily="34" charset="0"/>
              <a:cs typeface="Univers-Ligh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45A612-E167-4E58-B3F9-D5A94D5CADB9}"/>
              </a:ext>
            </a:extLst>
          </p:cNvPr>
          <p:cNvSpPr/>
          <p:nvPr/>
        </p:nvSpPr>
        <p:spPr>
          <a:xfrm>
            <a:off x="8096250" y="8008012"/>
            <a:ext cx="2627767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600" b="1" spc="340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Keratin</a:t>
            </a:r>
          </a:p>
          <a:p>
            <a:pPr marL="12700">
              <a:lnSpc>
                <a:spcPct val="100000"/>
              </a:lnSpc>
            </a:pP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A natural building block for hair, Keratin helps to repair hair damage, fight frizz and protect strands.</a:t>
            </a:r>
            <a:endParaRPr lang="en-US" sz="1600" dirty="0">
              <a:latin typeface="Univers Light" panose="020B0403020202020204" pitchFamily="34" charset="0"/>
              <a:cs typeface="Univers-Ligh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7747A45-2742-4172-BC44-3F7D6891A16C}"/>
              </a:ext>
            </a:extLst>
          </p:cNvPr>
          <p:cNvSpPr/>
          <p:nvPr/>
        </p:nvSpPr>
        <p:spPr>
          <a:xfrm>
            <a:off x="645914" y="627076"/>
            <a:ext cx="3625993" cy="1452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5080">
              <a:lnSpc>
                <a:spcPct val="104200"/>
              </a:lnSpc>
              <a:spcBef>
                <a:spcPts val="20"/>
              </a:spcBef>
            </a:pPr>
            <a:r>
              <a:rPr lang="en-US" sz="3200" b="1" spc="50" dirty="0">
                <a:solidFill>
                  <a:srgbClr val="F47B20"/>
                </a:solidFill>
                <a:latin typeface="Univers LT Std 55" panose="020B0603020202020204" pitchFamily="34" charset="0"/>
                <a:cs typeface="Univers-Light"/>
              </a:rPr>
              <a:t>FINE INTELLECT</a:t>
            </a:r>
          </a:p>
          <a:p>
            <a:pPr marL="12700" marR="5080">
              <a:lnSpc>
                <a:spcPct val="104200"/>
              </a:lnSpc>
              <a:spcBef>
                <a:spcPts val="20"/>
              </a:spcBef>
            </a:pPr>
            <a:r>
              <a:rPr lang="en-US" b="1" spc="50" dirty="0">
                <a:solidFill>
                  <a:srgbClr val="F47B20"/>
                </a:solidFill>
                <a:latin typeface="Univers LT Std 55" panose="020B0603020202020204" pitchFamily="34" charset="0"/>
                <a:cs typeface="Univers-Light"/>
              </a:rPr>
              <a:t>SHAMPOO</a:t>
            </a:r>
          </a:p>
          <a:p>
            <a:pPr marL="12700" marR="5080">
              <a:lnSpc>
                <a:spcPct val="104200"/>
              </a:lnSpc>
              <a:spcBef>
                <a:spcPts val="20"/>
              </a:spcBef>
            </a:pPr>
            <a:r>
              <a:rPr lang="en-US" dirty="0">
                <a:solidFill>
                  <a:srgbClr val="F47B20"/>
                </a:solidFill>
                <a:latin typeface="Univers Light" panose="020B0403020202020204" pitchFamily="34" charset="0"/>
                <a:cs typeface="Univers-Light"/>
              </a:rPr>
              <a:t>pH 4.5 – 5.7</a:t>
            </a:r>
          </a:p>
          <a:p>
            <a:pPr marL="12700" marR="5080">
              <a:lnSpc>
                <a:spcPct val="104200"/>
              </a:lnSpc>
              <a:spcBef>
                <a:spcPts val="20"/>
              </a:spcBef>
            </a:pPr>
            <a:endParaRPr lang="en-US" dirty="0">
              <a:solidFill>
                <a:srgbClr val="F47B20"/>
              </a:solidFill>
              <a:latin typeface="Univers Light" panose="020B0403020202020204" pitchFamily="34" charset="0"/>
              <a:cs typeface="Univers-Ligh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1BD097-4AA2-48BA-8C83-2F79E5E41749}"/>
              </a:ext>
            </a:extLst>
          </p:cNvPr>
          <p:cNvSpPr/>
          <p:nvPr/>
        </p:nvSpPr>
        <p:spPr>
          <a:xfrm>
            <a:off x="645914" y="5649343"/>
            <a:ext cx="2953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b="1" spc="45" dirty="0">
                <a:solidFill>
                  <a:srgbClr val="F47B20"/>
                </a:solidFill>
                <a:latin typeface="Univers LT Std 55" panose="020B0603020202020204" pitchFamily="34" charset="0"/>
                <a:cs typeface="Univers-Black"/>
              </a:rPr>
              <a:t>WH</a:t>
            </a:r>
            <a:r>
              <a:rPr lang="en-US" b="1" spc="40" dirty="0">
                <a:solidFill>
                  <a:srgbClr val="F47B20"/>
                </a:solidFill>
                <a:latin typeface="Univers LT Std 55" panose="020B0603020202020204" pitchFamily="34" charset="0"/>
                <a:cs typeface="Univers-Black"/>
              </a:rPr>
              <a:t>AT’S </a:t>
            </a:r>
            <a:r>
              <a:rPr lang="en-US" b="1" spc="75" dirty="0">
                <a:solidFill>
                  <a:srgbClr val="F47B20"/>
                </a:solidFill>
                <a:latin typeface="Univers LT Std 55" panose="020B0603020202020204" pitchFamily="34" charset="0"/>
                <a:cs typeface="Univers-Black"/>
              </a:rPr>
              <a:t>POWERING</a:t>
            </a:r>
            <a:r>
              <a:rPr lang="en-US" b="1" spc="-25" dirty="0">
                <a:solidFill>
                  <a:srgbClr val="F47B20"/>
                </a:solidFill>
                <a:latin typeface="Univers LT Std 55" panose="020B0603020202020204" pitchFamily="34" charset="0"/>
                <a:cs typeface="Univers-Black"/>
              </a:rPr>
              <a:t> </a:t>
            </a:r>
            <a:r>
              <a:rPr lang="en-US" b="1" spc="45" dirty="0">
                <a:solidFill>
                  <a:srgbClr val="F47B20"/>
                </a:solidFill>
                <a:latin typeface="Univers LT Std 55" panose="020B0603020202020204" pitchFamily="34" charset="0"/>
                <a:cs typeface="Univers-Black"/>
              </a:rPr>
              <a:t>IT</a:t>
            </a:r>
            <a:r>
              <a:rPr lang="en-US" b="1" spc="-210" dirty="0">
                <a:solidFill>
                  <a:srgbClr val="F47B20"/>
                </a:solidFill>
                <a:latin typeface="Univers LT Std 55" panose="020B0603020202020204" pitchFamily="34" charset="0"/>
                <a:cs typeface="Univers-Black"/>
              </a:rPr>
              <a:t> </a:t>
            </a:r>
            <a:endParaRPr lang="en-US" dirty="0">
              <a:solidFill>
                <a:srgbClr val="F47B20"/>
              </a:solidFill>
              <a:latin typeface="Univers LT Std 55" panose="020B0603020202020204" pitchFamily="34" charset="0"/>
              <a:cs typeface="Univers-Black"/>
            </a:endParaRPr>
          </a:p>
        </p:txBody>
      </p:sp>
      <p:pic>
        <p:nvPicPr>
          <p:cNvPr id="31" name="Picture 30" descr="A black sign with white text&#10;&#10;Description automatically generated">
            <a:extLst>
              <a:ext uri="{FF2B5EF4-FFF2-40B4-BE49-F238E27FC236}">
                <a16:creationId xmlns:a16="http://schemas.microsoft.com/office/drawing/2014/main" id="{FB037115-8836-4452-871F-7B41FE617C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3077" y="9537700"/>
            <a:ext cx="859753" cy="867070"/>
          </a:xfrm>
          <a:prstGeom prst="rect">
            <a:avLst/>
          </a:prstGeom>
        </p:spPr>
      </p:pic>
      <p:sp>
        <p:nvSpPr>
          <p:cNvPr id="15" name="object 7">
            <a:extLst>
              <a:ext uri="{FF2B5EF4-FFF2-40B4-BE49-F238E27FC236}">
                <a16:creationId xmlns:a16="http://schemas.microsoft.com/office/drawing/2014/main" id="{E50E49DC-9DEA-4C5B-B934-D8C4D69357CA}"/>
              </a:ext>
            </a:extLst>
          </p:cNvPr>
          <p:cNvSpPr txBox="1"/>
          <p:nvPr/>
        </p:nvSpPr>
        <p:spPr>
          <a:xfrm>
            <a:off x="4532931" y="8006461"/>
            <a:ext cx="3058494" cy="12999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345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Davidsonia</a:t>
            </a:r>
            <a:r>
              <a:rPr sz="1600" b="1" spc="160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 </a:t>
            </a:r>
            <a:r>
              <a:rPr sz="1600" b="1" spc="405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Plum</a:t>
            </a:r>
            <a:endParaRPr sz="1600" dirty="0">
              <a:latin typeface="Univers LT Std 55" panose="020B0603020202020204" pitchFamily="34" charset="0"/>
              <a:cs typeface="Univers"/>
            </a:endParaRPr>
          </a:p>
          <a:p>
            <a:pPr marL="12700" marR="5080">
              <a:lnSpc>
                <a:spcPct val="104200"/>
              </a:lnSpc>
            </a:pPr>
            <a:r>
              <a:rPr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A </a:t>
            </a:r>
            <a:r>
              <a:rPr sz="1600" spc="-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natural </a:t>
            </a:r>
            <a:r>
              <a:rPr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plant </a:t>
            </a:r>
            <a:r>
              <a:rPr sz="1600" spc="-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extract </a:t>
            </a:r>
            <a:r>
              <a:rPr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from the </a:t>
            </a:r>
            <a:r>
              <a:rPr sz="1600" spc="-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Australian rainforest </a:t>
            </a:r>
            <a:r>
              <a:rPr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that helps protect</a:t>
            </a:r>
            <a:r>
              <a:rPr sz="1600" spc="-2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 </a:t>
            </a:r>
            <a:r>
              <a:rPr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hair  from </a:t>
            </a:r>
            <a:r>
              <a:rPr sz="1600" spc="-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oxidization </a:t>
            </a:r>
            <a:r>
              <a:rPr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and sun damage.</a:t>
            </a:r>
            <a:endParaRPr sz="1600" dirty="0">
              <a:latin typeface="Univers Light" panose="020B0403020202020204" pitchFamily="34" charset="0"/>
              <a:cs typeface="Univers-Ligh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A82EF42-7290-4793-B144-47DD48F69FA2}"/>
              </a:ext>
            </a:extLst>
          </p:cNvPr>
          <p:cNvSpPr/>
          <p:nvPr/>
        </p:nvSpPr>
        <p:spPr>
          <a:xfrm>
            <a:off x="975329" y="8006461"/>
            <a:ext cx="3058494" cy="1379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lang="en-US" sz="1600" b="1" spc="260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Lilly</a:t>
            </a:r>
            <a:r>
              <a:rPr lang="en-US" sz="1600" b="1" spc="160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 </a:t>
            </a:r>
            <a:r>
              <a:rPr lang="en-US" sz="1600" b="1" spc="265" dirty="0" err="1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Pilly</a:t>
            </a:r>
            <a:endParaRPr lang="en-US" sz="1600" dirty="0">
              <a:latin typeface="Univers LT Std 55" panose="020B0603020202020204" pitchFamily="34" charset="0"/>
              <a:cs typeface="Univers"/>
            </a:endParaRPr>
          </a:p>
          <a:p>
            <a:pPr marL="12700" marR="5080">
              <a:lnSpc>
                <a:spcPct val="104200"/>
              </a:lnSpc>
            </a:pP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A </a:t>
            </a:r>
            <a:r>
              <a:rPr lang="en-US" sz="1600" spc="-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native Australian </a:t>
            </a: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plant </a:t>
            </a:r>
            <a:r>
              <a:rPr lang="en-US" sz="1600" spc="-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extract </a:t>
            </a: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ingredient very high in vitamin C that acts</a:t>
            </a:r>
            <a:r>
              <a:rPr lang="en-US" sz="1600" spc="-3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 </a:t>
            </a: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as  a </a:t>
            </a:r>
            <a:r>
              <a:rPr lang="en-US" sz="1600" spc="-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natural </a:t>
            </a: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collagen, plumping the</a:t>
            </a:r>
            <a:r>
              <a:rPr lang="en-US" sz="1600" spc="-5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 </a:t>
            </a:r>
            <a:r>
              <a:rPr lang="en-US" sz="1600" spc="-2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hair.</a:t>
            </a:r>
            <a:endParaRPr lang="en-US" sz="1600" dirty="0">
              <a:latin typeface="Univers Light" panose="020B0403020202020204" pitchFamily="34" charset="0"/>
              <a:cs typeface="Univers-Light"/>
            </a:endParaRPr>
          </a:p>
        </p:txBody>
      </p:sp>
      <p:pic>
        <p:nvPicPr>
          <p:cNvPr id="21" name="Picture 2" descr="Image result for lilly pilly images">
            <a:extLst>
              <a:ext uri="{FF2B5EF4-FFF2-40B4-BE49-F238E27FC236}">
                <a16:creationId xmlns:a16="http://schemas.microsoft.com/office/drawing/2014/main" id="{131ECCDD-DEC7-408C-B67D-4F221D851FCC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369" y="6532046"/>
            <a:ext cx="2300661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Image result for Davidsonia plum">
            <a:extLst>
              <a:ext uri="{FF2B5EF4-FFF2-40B4-BE49-F238E27FC236}">
                <a16:creationId xmlns:a16="http://schemas.microsoft.com/office/drawing/2014/main" id="{AC1EDAA1-3BDC-4DE4-87CF-F40D146FCBA5}"/>
              </a:ext>
            </a:extLst>
          </p:cNvPr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1" r="19151"/>
          <a:stretch/>
        </p:blipFill>
        <p:spPr bwMode="auto">
          <a:xfrm>
            <a:off x="4758731" y="6505059"/>
            <a:ext cx="2215868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rice protein">
            <a:extLst>
              <a:ext uri="{FF2B5EF4-FFF2-40B4-BE49-F238E27FC236}">
                <a16:creationId xmlns:a16="http://schemas.microsoft.com/office/drawing/2014/main" id="{6A3D8A5A-77D2-4ED0-8EC8-62AFA715B2E5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5667" y="6505059"/>
            <a:ext cx="201168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ece of paper&#10;&#10;Description automatically generated">
            <a:extLst>
              <a:ext uri="{FF2B5EF4-FFF2-40B4-BE49-F238E27FC236}">
                <a16:creationId xmlns:a16="http://schemas.microsoft.com/office/drawing/2014/main" id="{E9922E5A-A219-4B29-B3EE-854E1CE20AC5}"/>
              </a:ext>
            </a:extLst>
          </p:cNvPr>
          <p:cNvPicPr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5" r="51200"/>
          <a:stretch/>
        </p:blipFill>
        <p:spPr>
          <a:xfrm rot="16200000">
            <a:off x="9190875" y="-995487"/>
            <a:ext cx="4305472" cy="8745284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2052" name="Picture 4" descr="Image result for vegatable pea keratin">
            <a:extLst>
              <a:ext uri="{FF2B5EF4-FFF2-40B4-BE49-F238E27FC236}">
                <a16:creationId xmlns:a16="http://schemas.microsoft.com/office/drawing/2014/main" id="{9A730F7E-CAC5-4337-BFDF-0F5D524D6D32}"/>
              </a:ext>
            </a:extLst>
          </p:cNvPr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199" y="6505059"/>
            <a:ext cx="2215868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C05F850-8285-447F-80CE-7587C37D23AC}"/>
              </a:ext>
            </a:extLst>
          </p:cNvPr>
          <p:cNvSpPr/>
          <p:nvPr/>
        </p:nvSpPr>
        <p:spPr>
          <a:xfrm>
            <a:off x="11583973" y="8006461"/>
            <a:ext cx="262776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600" b="1" spc="340" dirty="0">
                <a:solidFill>
                  <a:srgbClr val="47292A"/>
                </a:solidFill>
                <a:latin typeface="Univers LT Std 55" panose="020B0603020202020204" pitchFamily="34" charset="0"/>
                <a:cs typeface="Univers"/>
              </a:rPr>
              <a:t>Rice Protein</a:t>
            </a:r>
          </a:p>
          <a:p>
            <a:pPr marL="12700">
              <a:lnSpc>
                <a:spcPct val="100000"/>
              </a:lnSpc>
            </a:pPr>
            <a:r>
              <a:rPr lang="en-US" sz="1600" dirty="0">
                <a:solidFill>
                  <a:srgbClr val="47292A"/>
                </a:solidFill>
                <a:latin typeface="Univers Light" panose="020B0403020202020204" pitchFamily="34" charset="0"/>
                <a:cs typeface="Univers-Light"/>
              </a:rPr>
              <a:t>A natural protein that adds softness and mobility while it strengthens the hair for continued damage repair and prevention.</a:t>
            </a:r>
            <a:endParaRPr lang="en-US" sz="1600" dirty="0">
              <a:latin typeface="Univers Light" panose="020B0403020202020204" pitchFamily="34" charset="0"/>
              <a:cs typeface="Univers-Light"/>
            </a:endParaRPr>
          </a:p>
        </p:txBody>
      </p:sp>
    </p:spTree>
    <p:extLst>
      <p:ext uri="{BB962C8B-B14F-4D97-AF65-F5344CB8AC3E}">
        <p14:creationId xmlns:p14="http://schemas.microsoft.com/office/powerpoint/2010/main" val="11869311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44828</TotalTime>
  <Words>1983</Words>
  <Application>Microsoft Macintosh PowerPoint</Application>
  <PresentationFormat>Custom</PresentationFormat>
  <Paragraphs>244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Calibri</vt:lpstr>
      <vt:lpstr>Wingdings</vt:lpstr>
      <vt:lpstr>Apercu</vt:lpstr>
      <vt:lpstr>Univers Light</vt:lpstr>
      <vt:lpstr>Univers</vt:lpstr>
      <vt:lpstr>Univers LT Std 55</vt:lpstr>
      <vt:lpstr>Univers LT Std 55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Daphne Verzosa</dc:creator>
  <cp:lastModifiedBy>SimplyOrganic3</cp:lastModifiedBy>
  <cp:revision>134</cp:revision>
  <dcterms:created xsi:type="dcterms:W3CDTF">2020-01-08T17:09:48Z</dcterms:created>
  <dcterms:modified xsi:type="dcterms:W3CDTF">2020-08-31T18:13:32Z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2019-11-01T00:00:00Z</vt:filetime>
  </property>
  <property fmtid="{D5CDD505-2E9C-101B-9397-08002B2CF9AE}" pid="3" name="Creator">
    <vt:lpwstr>Adobe InDesign 14.0 (Macintosh)</vt:lpwstr>
  </property>
  <property fmtid="{D5CDD505-2E9C-101B-9397-08002B2CF9AE}" pid="4" name="LastSaved">
    <vt:filetime>2020-01-08T00:00:00Z</vt:filetime>
  </property>
</Properties>
</file>